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image" Target="../media/image-2-2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djgurnpwsdoqjscwqbsj.supabase.co/storage/v1/object/public/presentation-templates-data/notes_slide1_LBClou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28700"/>
            <a:ext cx="5486400" cy="18516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11680" y="1388745"/>
            <a:ext cx="5120640" cy="15430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Retrieval-Augmented Generation (RAG)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2011680" y="3188970"/>
            <a:ext cx="5120640" cy="514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Bridging Information Retrieval and Text Generation for Smarter AI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Retrieval-Augmented Generation (RAG) in Natural Language Processing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What is Retrieval-Augmented Generation?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Architecture of RAG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Applications and Benefits of RAG</a:t>
            </a:r>
            <a:endParaRPr lang="en-US" sz="1400" dirty="0"/>
          </a:p>
        </p:txBody>
      </p:sp>
      <p:pic>
        <p:nvPicPr>
          <p:cNvPr id="15" name="Image 4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314575"/>
            <a:ext cx="45720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6576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5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41148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Applications and Benefits of RAG</a:t>
            </a:r>
            <a:endParaRPr lang="en-US" sz="1400" dirty="0"/>
          </a:p>
        </p:txBody>
      </p:sp>
      <p:pic>
        <p:nvPicPr>
          <p:cNvPr id="18" name="Image 5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314575"/>
            <a:ext cx="457200" cy="41148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4008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6</a:t>
            </a:r>
            <a:endParaRPr lang="en-US" sz="1400" dirty="0"/>
          </a:p>
        </p:txBody>
      </p:sp>
      <p:sp>
        <p:nvSpPr>
          <p:cNvPr id="20" name="Text 12"/>
          <p:cNvSpPr/>
          <p:nvPr/>
        </p:nvSpPr>
        <p:spPr>
          <a:xfrm>
            <a:off x="68580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Conclusion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Retrieval-Augmented Generation (RAG) in Natural Language Processing</a:t>
            </a:r>
            <a:endParaRPr lang="en-US" sz="2300" dirty="0"/>
          </a:p>
        </p:txBody>
      </p:sp>
      <p:pic>
        <p:nvPicPr>
          <p:cNvPr id="3" name="Image 0" descr="https://images.pexels.com/photos/17484901/pexels-photo-17484901.pn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Include names of presenters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Include roll numbers of presenters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Include department and college name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Tech or AI theme – subtle blue gradients work best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What is Retrieval-Augmented Generation?</a:t>
            </a:r>
            <a:endParaRPr lang="en-US" sz="2300" dirty="0"/>
          </a:p>
        </p:txBody>
      </p:sp>
      <p:pic>
        <p:nvPicPr>
          <p:cNvPr id="3" name="Image 0" descr="https://images.pexels.com/photos/8378740/pexels-photo-8378740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Retrieval-Augmented Generation (RAG) is an NLP framework that combines information retrieval with text generation.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It allows large language models (like ChatGPT) to access external knowledge sources (e.g., Wikipedia, databases) to produce more accurate, factual, and up-to-date responses.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Developed by Facebook AI (Meta) in 2020.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Instead of relying only on what it was trained on, RAG can “look up” information before answering — like how humans quickly search Google before replying.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Architecture of RAG</a:t>
            </a:r>
            <a:endParaRPr lang="en-US" sz="2300" dirty="0"/>
          </a:p>
        </p:txBody>
      </p:sp>
      <p:pic>
        <p:nvPicPr>
          <p:cNvPr id="3" name="Image 0" descr="https://images.pexels.com/photos/2228587/pexels-photo-2228587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model receives a user question.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retriever model (like DPR or BM25) searches external documents for relevant info.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retrieved passages are combined with the query.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generator model (usually a transformer like BART or T5) uses both the query and documents to generate the final answer.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Applications and Benefits of RAG</a:t>
            </a:r>
            <a:endParaRPr lang="en-US" sz="2300" dirty="0"/>
          </a:p>
        </p:txBody>
      </p:sp>
      <p:pic>
        <p:nvPicPr>
          <p:cNvPr id="3" name="Image 0" descr="https://images.pexels.com/photos/5054349/pexels-photo-5054349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e.g., enterprise chatbots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e.g., medical, legal domains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Summarizing large documents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Improving AI search functionality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Applications and Benefits of RAG</a:t>
            </a:r>
            <a:endParaRPr lang="en-US" sz="2300" dirty="0"/>
          </a:p>
        </p:txBody>
      </p:sp>
      <p:pic>
        <p:nvPicPr>
          <p:cNvPr id="3" name="Image 0" descr="https://images.pexels.com/photos/5712312/pexels-photo-5712312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Provides more accurate and reliable responses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Enables real-time updates to the knowledge base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No need to store all data in parameters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Allows feeding specific databases for customization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Conclusion</a:t>
            </a:r>
            <a:endParaRPr lang="en-US" sz="2300" dirty="0"/>
          </a:p>
        </p:txBody>
      </p:sp>
      <p:pic>
        <p:nvPicPr>
          <p:cNvPr id="3" name="Image 0" descr="https://images.pexels.com/photos/17485607/pexels-photo-17485607.pn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RAG is a powerful hybrid NLP model that merges retrieval and generation to make AI smarter, more factual, and adaptable.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It represents the next step in language model evolution, combining contextual understanding with real-time information access.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Expected to shape future AI systems for research, enterprise, and education.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Thank you for your attention. We hope this presentation helped you understand how Retrieval-Augmented Generation is transforming modern NLP.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2025-10-15T06:54:52Z</dcterms:created>
  <dcterms:modified xsi:type="dcterms:W3CDTF">2025-10-15T06:54:52Z</dcterms:modified>
</cp:coreProperties>
</file>