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Revolusionering van Onderwys: Die Opkoms van Aanlyn Toetsing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'n Omvattende blik op aanlyn toetsing as 'n kennismoniteringsinstrument vir universiteitstudente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Toekoms van Assessering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Aanpasbare toetsing pas moeilikheidsgraad aan gebaseer op studenteprestasie. Verskaf persoonlike assessering.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KI-gedrewe assesseringsinstrumente. Outomatiseer gradering en verskaf persoonlike terugvoer.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Gevorderde oplossings vir afstandtoesig. Verseker toetsintegriteit en voorkom bedrog.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Gespelde assesserings betrek studente. Verhoog motivering en verbeter leeruitkomste.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Blokkettingtegnologie vir veilige geloofsbriewe. Verseker peutervaste akademiese rekords.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Belangrike Bevindinge en Aanbevelings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 die doeltreffendheid van aanlyn toetsing op. Beklemtoon die voordele en beperkings daarvan.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Stel toekomstige navorsingsrigtings voor. Verkenning van opkomende tendense en innovasies.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Beskryf die praktiese toepassings in universiteite.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'n Kort opsomming van die navorsing oor die onderwerp.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verskaffing van aanbevelings vir opvoeders.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Opregte dank uitspreek teenoor almal wat tot die navorsing en aanbieding bygedra het.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Erkenning van die ondersteuning en leiding wat deur mentors, adviseurs en medewerkers verskaf word.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Toon waardering vir die gehoor se aandag en betrokkenheid dwarsdeur die aanbieding.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Bied laaste gedagtes en insigte oor die belangrikheid van aanlyn toetsing in moderne onderwys.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Verskaffing van kontakbesonderhede vir verdere navrae of samewerkingsgeleenthede met betrekking tot die navorsing.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Inhoudsopgawe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Digitale Transformasie van Onderwys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Waarom aanlyn toetsing nou saak maak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Kennismonitering: Die Kernkonsepte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Toetsing: 'n Dieper Duik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Navorsingsfokus: Onthulling van doeltreffendheid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Skep Doeltreffende Aanlyn Toetse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Versagting van uitdagings in aanlyn toetsing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Toekoms van Assessering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Belangrike Bevindinge en Aanbevelings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Digitale Transformasie van Onderwys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digitale transformasie van onderwys het versnel, tradisionele pedagogiese benaderings hervorm en kennislewering en assesseringsmetodes herdefinieer.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toetsing het na vore gekom as 'n belangrike uitkoms, wat 'n nuwe manier bied om studenteprestasie te evalueer en hul akademiese vordering te monitor.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integrasie van digitale gereedskap reageer op globale uitdagings en open nuwe paaie vir die verbetering van die gehalte en doeltreffendheid van opvoedkundige assesserings.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COVID-19-pandemie het die aanvaarding van aanlyn toetsing as 'n primêre metode vir voortgesette opleiding en assessering tydens inperkings en ontwrigtings aangespoor.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toetsing is 'n belowende alternatief vir tradisionele metodes binne die breër e-leer-ekosisteem, wat buigsaamheid en datagedrewe evaluering verbeter.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Waarom aanlyn toetsing nou saak maak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Daar is 'n groeiende vraag na buigsame, skaalbare en datagedrewe vorme van akademiese evaluering in hoër onderwysinstellings wêreldwyd.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relevansie van hierdie navorsing spruit uit die toenemende vraag na buigsame, skaalbare en datagedrewe vorme van akademiese evaluering.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toetsing, as deel van die breër e-leer-ekosisteem, het na vore gekom as 'n belowende alternatief vir tradisionele persoonlike assesserings.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toetse help ons om meer te wete te kom oor die studente se resultate, en skep sodoende 'n datagedrewe omgewing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toetsing bied opvoeders 'n skaalbare benadering vir die afneem van toetse.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Kennismonitering: Die Kernkonsepte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Verkenning van die fundamentele konsep en doelwitte van kennismonitering in hoër onderwysomgewings vir effektiewe leeruitkomste.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Hersiening van tradisionele vorme van kennisassessering, insluitend hul sterk punte en beperkings in moderne opvoedkundige kontekste.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Hersiening van moderne vorme van kennisassessering, insluitend hul sterk punte en beperkings in moderne opvoedkundige kontekste.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Verduideliking van die evolusie van kennismonitering. Hoe dit van die begin af verander het.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Beklemtoning van die rol van inligtingstegnologieë in die transformasie van kennisbeheer- en evalueringsprosesse, wat doeltreffendheid en akkuraatheid verbeter.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Aanlyn Toetsing: 'n Dieper Duik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'n Duidelike definisie van aanlyn toetsing te verskaf en die verskillende tipes daarvan te verken om die omvang en veelsydigheid daarvan te verstaan.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Ondersoek van die talle voordele van aanlyn toetsing, soos buigsaamheid, koste-effektiwiteit en outomatiese graderingsvermoëns.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Erkenning van die potensiële nadele van aanlyn toetsing, insluitend kwessies wat verband hou met sekuriteit, tegniese foute en billikheid.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Oorsig van beskikbare aanlyn toetsplatforms en -gereedskap, bespreking van hul kenmerke en funksionaliteite vir effektiewe assessering.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Aanbieding van gevallestudies en beste praktyke van aanlyn toetsimplementering in universiteite om die werklike toepassings daarvan te illustreer.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Navorsingsfokus: Onthulling van doeltreffendheid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Besonderhede oor die organisasie van die navorsing, insluitend die navorsingsbasis, steekproefkeuse en die gekose metodologieë vir ondersoek.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Ontwikkeling van toetsmateriaal, insluitend riglyne en metodologieë om gehalte te verseker.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Verskaf gedetailleerde inligting oor die assesseringskriteria.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Analise van die resultate wat deur aanlyn toetse verkry is. Metodologieë en data om die resultate te analiseer.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Vergelyk die doeltreffendheid van aanlyn toetsing met tradisionele assesseringsmetodes om die relatiewe sterk- en swakpunte daarvan te bepaal.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Skep Doeltreffende Aanlyn Toetse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Definieer duidelike leerdoelwitte. Die toets moet spesifieke vaardighede of kennisareas evalueer.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Sluit verskillende vraagtipes in. Meervoudige keuse, waar/onwaar, opstel- en probleemoplossingsvrae.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Verseker dat toetse toeganklik is vir alle studente. Voldoen aan toeganklikheidstandaarde vir studente met gestremdhede.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Verskaf duidelike en bondige instruksies. Verminder verwarring en verseker billike assessering.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Voer loodstoetse uit voor finale ontplooiing. Identifiseer potensiële probleme en verbeter toetsgehalte.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Versagting van uitdagings in aanlyn toetsing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Implementeer maatreëls om bedrog te voorkom. Gebruik toesigsagteware en vraag-ewekansigheid.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Spreek potensiële tegniese probleme proaktief aan. Verskaf ondersteuning en alternatiewe assesseringsmetodes.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Verseker billikheid vir alle studente. Voorsien akkommodasie vir studente met gestremdhede.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Handhaaf akademiese integriteit. Onderrig studente oor etiese toetspraktyke.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Beskerm studentedata en privaatheid. Implementeer robuuste datasekuriteitsmaatreëls.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2025-06-24T16:22:17Z</dcterms:created>
  <dcterms:modified xsi:type="dcterms:W3CDTF">2025-06-24T16:22:17Z</dcterms:modified>
</cp:coreProperties>
</file>