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image" Target="../media/image-1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2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2.png"/><Relationship Id="rId7" Type="http://schemas.openxmlformats.org/officeDocument/2006/relationships/image" Target="../media/image-2-2.png"/><Relationship Id="rId8" Type="http://schemas.openxmlformats.org/officeDocument/2006/relationships/slideLayout" Target="../slideLayouts/slideLayout1.xml"/><Relationship Id="rId9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image" Target="../media/image-3-2.png"/><Relationship Id="rId3" Type="http://schemas.openxmlformats.org/officeDocument/2006/relationships/image" Target="../media/image-3-2.png"/><Relationship Id="rId4" Type="http://schemas.openxmlformats.org/officeDocument/2006/relationships/image" Target="../media/image-3-2.png"/><Relationship Id="rId5" Type="http://schemas.openxmlformats.org/officeDocument/2006/relationships/image" Target="../media/image-3-2.png"/><Relationship Id="rId6" Type="http://schemas.openxmlformats.org/officeDocument/2006/relationships/slideLayout" Target="../slideLayouts/slideLayout1.xml"/><Relationship Id="rId7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https://djgurnpwsdoqjscwqbsj.supabase.co/storage/v1/object/public/presentation-templates-data/notes_slide1_LBClou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028700"/>
            <a:ext cx="5486400" cy="185166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2011680" y="1388745"/>
            <a:ext cx="5120640" cy="15430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Revolutionizing Cafés: The Smart Menu &amp; Payment Revolution</a:t>
            </a:r>
            <a:endParaRPr lang="en-US" sz="3300" dirty="0"/>
          </a:p>
        </p:txBody>
      </p:sp>
      <p:sp>
        <p:nvSpPr>
          <p:cNvPr id="4" name="Text 1"/>
          <p:cNvSpPr/>
          <p:nvPr/>
        </p:nvSpPr>
        <p:spPr>
          <a:xfrm>
            <a:off x="2011680" y="3188970"/>
            <a:ext cx="512064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13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QR Code Based System for Enhanced Customer Experience and Operational Efficiency</a:t>
            </a:r>
            <a:endParaRPr lang="en-US" sz="13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Design Principles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minimalist design approach for ease of navigation and visual appeal. The design has been made simple and easy to navigate.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Consistent color palette (coffee brown, cream, black) for a cohesive brand identity. Branding creates a sense of connection.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Use readable fonts with appropriate sizes for optimal viewing on all devices. Proper fonts ensures that the information is easy to understand.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Prioritize content using clear visual cues. Organization is important to maintain customer attention.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Effective use of whitespace to improve readability and reduce visual clutter. White space ensures focus on important information.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Implementation Roadmap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Evaluate current systems and define project scope. Thorough planning sets the stage for success.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Develop the QR code system and conduct rigorous testing. Testing guarantees the security of the data.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Implement the system in a select café for real-world testing and feedback. Customer feedback is very important.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Deploy the system across all café locations. This is the stage of real growth.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Provide continuous support and updates to ensure optimal performance. Ensuring smooth operation of the system.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Future Possibilities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Personalize menu suggestions based on customer preferences using AI. The experience can be further personalized.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Integrate loyalty programs for rewards and personalized offers. This will create a strong customer base.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Automate inventory management with IoT sensors. The system is designed to connect with new technologies.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Enable voice-activated ordering through smart devices. The system grows with technology. 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Promote eco-friendly options and reduce paper waste. Environmentally friendly practices helps the brand stand out.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Thank You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Thank you for your attention. We are glad to share the revolutionary potential of QR code based smart cafe system.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For further inquiries, please feel free to reach out to us. We are happy to assist you in any way possible.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Together, we can transform the café experience for the better. Your participation is highly valued.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 look forward to the opportunity to collaborate and innovate with you. Let's make a difference together.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 hope this presentation has inspired you to embrace the future of technology in the cafe industry. Keep innovating!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Table of Contents</a:t>
            </a: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1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3716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The Future of Cafés is Here</a:t>
            </a:r>
            <a:endParaRPr lang="en-US" sz="1400" dirty="0"/>
          </a:p>
        </p:txBody>
      </p:sp>
      <p:pic>
        <p:nvPicPr>
          <p:cNvPr id="6" name="Image 1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1285875"/>
            <a:ext cx="457200" cy="41148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36576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2</a:t>
            </a:r>
            <a:endParaRPr lang="en-US" sz="1400" dirty="0"/>
          </a:p>
        </p:txBody>
      </p:sp>
      <p:sp>
        <p:nvSpPr>
          <p:cNvPr id="8" name="Text 4"/>
          <p:cNvSpPr/>
          <p:nvPr/>
        </p:nvSpPr>
        <p:spPr>
          <a:xfrm>
            <a:off x="41148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Decoding the Technology</a:t>
            </a:r>
            <a:endParaRPr lang="en-US" sz="1400" dirty="0"/>
          </a:p>
        </p:txBody>
      </p:sp>
      <p:pic>
        <p:nvPicPr>
          <p:cNvPr id="9" name="Image 2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1285875"/>
            <a:ext cx="457200" cy="41148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64008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3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68580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Elevating the Customer Experience</a:t>
            </a:r>
            <a:endParaRPr lang="en-US" sz="1400" dirty="0"/>
          </a:p>
        </p:txBody>
      </p:sp>
      <p:pic>
        <p:nvPicPr>
          <p:cNvPr id="12" name="Image 3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00" y="2314575"/>
            <a:ext cx="457200" cy="41148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91440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4</a:t>
            </a:r>
            <a:endParaRPr lang="en-US" sz="1400" dirty="0"/>
          </a:p>
        </p:txBody>
      </p:sp>
      <p:sp>
        <p:nvSpPr>
          <p:cNvPr id="14" name="Text 8"/>
          <p:cNvSpPr/>
          <p:nvPr/>
        </p:nvSpPr>
        <p:spPr>
          <a:xfrm>
            <a:off x="1371600" y="24174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Transforming Café Operations</a:t>
            </a:r>
            <a:endParaRPr lang="en-US" sz="1400" dirty="0"/>
          </a:p>
        </p:txBody>
      </p:sp>
      <p:pic>
        <p:nvPicPr>
          <p:cNvPr id="15" name="Image 4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57600" y="2314575"/>
            <a:ext cx="457200" cy="41148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365760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5</a:t>
            </a:r>
            <a:endParaRPr lang="en-US" sz="1400" dirty="0"/>
          </a:p>
        </p:txBody>
      </p:sp>
      <p:sp>
        <p:nvSpPr>
          <p:cNvPr id="17" name="Text 10"/>
          <p:cNvSpPr/>
          <p:nvPr/>
        </p:nvSpPr>
        <p:spPr>
          <a:xfrm>
            <a:off x="4114800" y="24174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Visualizing the System</a:t>
            </a:r>
            <a:endParaRPr lang="en-US" sz="1400" dirty="0"/>
          </a:p>
        </p:txBody>
      </p:sp>
      <p:pic>
        <p:nvPicPr>
          <p:cNvPr id="18" name="Image 5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0800" y="2314575"/>
            <a:ext cx="457200" cy="411480"/>
          </a:xfrm>
          <a:prstGeom prst="rect">
            <a:avLst/>
          </a:prstGeom>
        </p:spPr>
      </p:pic>
      <p:sp>
        <p:nvSpPr>
          <p:cNvPr id="19" name="Text 11"/>
          <p:cNvSpPr/>
          <p:nvPr/>
        </p:nvSpPr>
        <p:spPr>
          <a:xfrm>
            <a:off x="640080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6</a:t>
            </a:r>
            <a:endParaRPr lang="en-US" sz="1400" dirty="0"/>
          </a:p>
        </p:txBody>
      </p:sp>
      <p:sp>
        <p:nvSpPr>
          <p:cNvPr id="20" name="Text 12"/>
          <p:cNvSpPr/>
          <p:nvPr/>
        </p:nvSpPr>
        <p:spPr>
          <a:xfrm>
            <a:off x="6858000" y="24174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A Modern Café Aesthetic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7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3716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Design Principles</a:t>
            </a:r>
            <a:endParaRPr lang="en-US" sz="1400" dirty="0"/>
          </a:p>
        </p:txBody>
      </p:sp>
      <p:pic>
        <p:nvPicPr>
          <p:cNvPr id="6" name="Image 1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1285875"/>
            <a:ext cx="457200" cy="41148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36576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8</a:t>
            </a:r>
            <a:endParaRPr lang="en-US" sz="1400" dirty="0"/>
          </a:p>
        </p:txBody>
      </p:sp>
      <p:sp>
        <p:nvSpPr>
          <p:cNvPr id="8" name="Text 4"/>
          <p:cNvSpPr/>
          <p:nvPr/>
        </p:nvSpPr>
        <p:spPr>
          <a:xfrm>
            <a:off x="41148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Implementation Roadmap</a:t>
            </a:r>
            <a:endParaRPr lang="en-US" sz="1400" dirty="0"/>
          </a:p>
        </p:txBody>
      </p:sp>
      <p:pic>
        <p:nvPicPr>
          <p:cNvPr id="9" name="Image 2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1285875"/>
            <a:ext cx="457200" cy="41148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64008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9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68580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Future Possibilities</a:t>
            </a:r>
            <a:endParaRPr lang="en-US" sz="1400" dirty="0"/>
          </a:p>
        </p:txBody>
      </p:sp>
      <p:pic>
        <p:nvPicPr>
          <p:cNvPr id="12" name="Image 3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00" y="2314575"/>
            <a:ext cx="457200" cy="41148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91440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10</a:t>
            </a:r>
            <a:endParaRPr lang="en-US" sz="1400" dirty="0"/>
          </a:p>
        </p:txBody>
      </p:sp>
      <p:sp>
        <p:nvSpPr>
          <p:cNvPr id="14" name="Text 8"/>
          <p:cNvSpPr/>
          <p:nvPr/>
        </p:nvSpPr>
        <p:spPr>
          <a:xfrm>
            <a:off x="1371600" y="24174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Thank You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The Future of Cafés is Here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Discover how QR codes are transforming the café experience, offering speed and personalization. The method is incredibly seamless and intuitive.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Offer customers a safer, more convenient way to browse menus and place orders. It's a modern solution for modern concerns.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Cafés can streamline operations, reduce errors, and improve staff productivity. The system enhances overall workflow.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Built using robust technologies like Node.js and MySQL, ensuring future growth. The design allows easy adaptation.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Witness the tangible benefits for both customers and café owners. This innovative approach is practical and effective.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Decoding the Technology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Robust encryption and secure data transmission protocols protect customer data. Security is at the forefront.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Node.js and MySQL enable scalability, speed, and reliability. These technologies are the backbone of the system.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Real-time order tracking ensures efficient communication and faster service. It streamlines the entire process smoothly.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Cross-platform compatibility ensures accessibility on any device. This versatility maximizes usability for everyone.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Leveraging Firebase for real-time updates and seamless user experience. Firebase enhances overall system responsiveness.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Elevating the Customer Experience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Personalized recommendations, quick access, and captivating images enhance the browsing experience. The menu is now interactive.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Reduce wait times and minimize human errors for a seamless process. Speed and accuracy is prioritized to the max.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Provide a safe and hygienic environment with contactless menu browsing and payment. This feature promotes customer safety.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Offer multilingual support and adjustable font sizes for inclusive design. This improves overall user experience.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Display special offers and loyalty programs directly on the digital menu. This strategy increases customer engagement.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Transforming Café Operations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Streamline the order process from placement to fulfillment, reducing delays. Smooth and speedy is key.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Reduce manual tasks and free up staff to focus on customer service. This is the future of cafe management.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Monitor sales data in real-time to make informed decisions. Data-driven insights improve decision making.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Integrate inventory tracking to minimize waste and optimize stock levels. This integration will lead to high profits.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Analyze customer preferences and ordering patterns to refine menu offerings. Make informed decisions based on the data.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Visualizing the System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Customer scanning a QR code at a café table using a smartphone. The process is easy to repeat.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Showcase a mobile UI of the digital menu with appealing visuals. The design has been made very neat and easy to understand.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Visualize the process: scan → select → pay → notify kitchen → delivery. The process has been designed for ease of use.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Mock-up of an admin dashboard displaying key metrics and controls. The data is very important in modern management.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Icons for Flutter, Node.js, MySQL, and Firebase showcasing the technology. These technologies makes our system secure.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A Modern Café Aesthetic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Baristas efficiently managing orders on tablets. Efficiency is increased due to technology.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Café setting with a visible contactless ordering setup. Customers can order without contacting others.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Customers scanning QR codes at their tables. This improves overall customer experience.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Showcase a lively café atmosphere enhanced by the seamless tech integration. Innovation is visible throughout the atmosphere.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Display satisfied customers enjoying the convenience of the system. Customer satisfaction is what we strive for.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2025-07-04T14:44:45Z</dcterms:created>
  <dcterms:modified xsi:type="dcterms:W3CDTF">2025-07-04T14:44:45Z</dcterms:modified>
</cp:coreProperties>
</file>