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20116800"/>
  <p:notesSz cx="201168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image" Target="../media/image-1-2.png"/><Relationship Id="rId3" Type="http://schemas.openxmlformats.org/officeDocument/2006/relationships/image" Target="../media/image-1-3.png"/><Relationship Id="rId4" Type="http://schemas.openxmlformats.org/officeDocument/2006/relationships/image" Target="../media/image-1-4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2.png"/><Relationship Id="rId10" Type="http://schemas.openxmlformats.org/officeDocument/2006/relationships/image" Target="../media/image-2-2.png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19110960"/>
            <a:ext cx="9144000" cy="0"/>
          </a:xfrm>
          <a:prstGeom prst="line">
            <a:avLst/>
          </a:prstGeom>
          <a:noFill/>
          <a:ln w="25400">
            <a:solidFill>
              <a:srgbClr val="A9A9A9"/>
            </a:solidFill>
            <a:prstDash val="solid"/>
          </a:ln>
        </p:spPr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7040880"/>
            <a:ext cx="822960" cy="1005840"/>
          </a:xfrm>
          <a:prstGeom prst="rect">
            <a:avLst/>
          </a:prstGeom>
        </p:spPr>
      </p:pic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" y="11868912"/>
            <a:ext cx="822960" cy="1005840"/>
          </a:xfrm>
          <a:prstGeom prst="rect">
            <a:avLst/>
          </a:prstGeom>
        </p:spPr>
      </p:pic>
      <p:pic>
        <p:nvPicPr>
          <p:cNvPr id="5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7543800"/>
            <a:ext cx="8229600" cy="5029200"/>
          </a:xfrm>
          <a:prstGeom prst="rect">
            <a:avLst/>
          </a:prstGeom>
        </p:spPr>
      </p:pic>
      <p:sp>
        <p:nvSpPr>
          <p:cNvPr id="6" name="Text 1"/>
          <p:cNvSpPr/>
          <p:nvPr/>
        </p:nvSpPr>
        <p:spPr>
          <a:xfrm>
            <a:off x="457200" y="7543800"/>
            <a:ext cx="8229600" cy="5029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65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Revolutionizing Workplace Wellness: The Quick Chair Massage Service</a:t>
            </a:r>
            <a:endParaRPr lang="en-US" sz="6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1520" y="221284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54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Seamless Logistics and Booking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731520" y="3621024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4400" dirty="0"/>
          </a:p>
        </p:txBody>
      </p:sp>
      <p:sp>
        <p:nvSpPr>
          <p:cNvPr id="4" name="Shape 2"/>
          <p:cNvSpPr/>
          <p:nvPr/>
        </p:nvSpPr>
        <p:spPr>
          <a:xfrm>
            <a:off x="1737360" y="3721608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5" name="Text 3"/>
          <p:cNvSpPr/>
          <p:nvPr/>
        </p:nvSpPr>
        <p:spPr>
          <a:xfrm>
            <a:off x="731520" y="4425696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Our portable massage chair travels via personal vehicle, ensuring quick setup at any location.</a:t>
            </a:r>
            <a:endParaRPr lang="en-US" sz="2500" dirty="0"/>
          </a:p>
        </p:txBody>
      </p:sp>
      <p:sp>
        <p:nvSpPr>
          <p:cNvPr id="6" name="Text 4"/>
          <p:cNvSpPr/>
          <p:nvPr/>
        </p:nvSpPr>
        <p:spPr>
          <a:xfrm>
            <a:off x="731520" y="7040880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4400" dirty="0"/>
          </a:p>
        </p:txBody>
      </p:sp>
      <p:sp>
        <p:nvSpPr>
          <p:cNvPr id="7" name="Shape 5"/>
          <p:cNvSpPr/>
          <p:nvPr/>
        </p:nvSpPr>
        <p:spPr>
          <a:xfrm>
            <a:off x="1737360" y="7141464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31520" y="7845552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Clients can book sessions through our user-friendly website or via direct corporate contacts.</a:t>
            </a:r>
            <a:endParaRPr lang="en-US" sz="2500" dirty="0"/>
          </a:p>
        </p:txBody>
      </p:sp>
      <p:sp>
        <p:nvSpPr>
          <p:cNvPr id="9" name="Text 7"/>
          <p:cNvSpPr/>
          <p:nvPr/>
        </p:nvSpPr>
        <p:spPr>
          <a:xfrm>
            <a:off x="731520" y="10460736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4400" dirty="0"/>
          </a:p>
        </p:txBody>
      </p:sp>
      <p:sp>
        <p:nvSpPr>
          <p:cNvPr id="10" name="Shape 8"/>
          <p:cNvSpPr/>
          <p:nvPr/>
        </p:nvSpPr>
        <p:spPr>
          <a:xfrm>
            <a:off x="1737360" y="10561320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1" name="Text 9"/>
          <p:cNvSpPr/>
          <p:nvPr/>
        </p:nvSpPr>
        <p:spPr>
          <a:xfrm>
            <a:off x="731520" y="1126540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Flexible scheduling accommodates last-minute requests, making us a reliable wellness partner.</a:t>
            </a:r>
            <a:endParaRPr lang="en-US" sz="2500" dirty="0"/>
          </a:p>
        </p:txBody>
      </p:sp>
      <p:sp>
        <p:nvSpPr>
          <p:cNvPr id="12" name="Text 10"/>
          <p:cNvSpPr/>
          <p:nvPr/>
        </p:nvSpPr>
        <p:spPr>
          <a:xfrm>
            <a:off x="731520" y="13880592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4400" dirty="0"/>
          </a:p>
        </p:txBody>
      </p:sp>
      <p:sp>
        <p:nvSpPr>
          <p:cNvPr id="13" name="Shape 11"/>
          <p:cNvSpPr/>
          <p:nvPr/>
        </p:nvSpPr>
        <p:spPr>
          <a:xfrm>
            <a:off x="1737360" y="13981176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731520" y="14685264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Efficient operations mean more time spent delivering massages and less on administrative hassles.</a:t>
            </a:r>
            <a:endParaRPr lang="en-US" sz="2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1520" y="221284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54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Building a Strong Brand Identity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731520" y="3621024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4400" dirty="0"/>
          </a:p>
        </p:txBody>
      </p:sp>
      <p:sp>
        <p:nvSpPr>
          <p:cNvPr id="4" name="Shape 2"/>
          <p:cNvSpPr/>
          <p:nvPr/>
        </p:nvSpPr>
        <p:spPr>
          <a:xfrm>
            <a:off x="1737360" y="3721608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5" name="Text 3"/>
          <p:cNvSpPr/>
          <p:nvPr/>
        </p:nvSpPr>
        <p:spPr>
          <a:xfrm>
            <a:off x="731520" y="4425696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professional name like 'Relax Yorkshire' and calming visuals (blues and greens) convey trust and serenity.</a:t>
            </a:r>
            <a:endParaRPr lang="en-US" sz="2500" dirty="0"/>
          </a:p>
        </p:txBody>
      </p:sp>
      <p:sp>
        <p:nvSpPr>
          <p:cNvPr id="6" name="Text 4"/>
          <p:cNvSpPr/>
          <p:nvPr/>
        </p:nvSpPr>
        <p:spPr>
          <a:xfrm>
            <a:off x="731520" y="7040880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4400" dirty="0"/>
          </a:p>
        </p:txBody>
      </p:sp>
      <p:sp>
        <p:nvSpPr>
          <p:cNvPr id="7" name="Shape 5"/>
          <p:cNvSpPr/>
          <p:nvPr/>
        </p:nvSpPr>
        <p:spPr>
          <a:xfrm>
            <a:off x="1737360" y="7141464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31520" y="7845552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Our website features online booking, client testimonials, and wellness tips to engage visitors.</a:t>
            </a:r>
            <a:endParaRPr lang="en-US" sz="2500" dirty="0"/>
          </a:p>
        </p:txBody>
      </p:sp>
      <p:sp>
        <p:nvSpPr>
          <p:cNvPr id="9" name="Text 7"/>
          <p:cNvSpPr/>
          <p:nvPr/>
        </p:nvSpPr>
        <p:spPr>
          <a:xfrm>
            <a:off x="731520" y="10460736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4400" dirty="0"/>
          </a:p>
        </p:txBody>
      </p:sp>
      <p:sp>
        <p:nvSpPr>
          <p:cNvPr id="10" name="Shape 8"/>
          <p:cNvSpPr/>
          <p:nvPr/>
        </p:nvSpPr>
        <p:spPr>
          <a:xfrm>
            <a:off x="1737360" y="10561320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1" name="Text 9"/>
          <p:cNvSpPr/>
          <p:nvPr/>
        </p:nvSpPr>
        <p:spPr>
          <a:xfrm>
            <a:off x="731520" y="1126540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Consistent branding across all platforms reinforces our reputation as Yorkshire’s go-to quick massage provider.</a:t>
            </a:r>
            <a:endParaRPr lang="en-US" sz="2500" dirty="0"/>
          </a:p>
        </p:txBody>
      </p:sp>
      <p:sp>
        <p:nvSpPr>
          <p:cNvPr id="12" name="Text 10"/>
          <p:cNvSpPr/>
          <p:nvPr/>
        </p:nvSpPr>
        <p:spPr>
          <a:xfrm>
            <a:off x="731520" y="13880592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4400" dirty="0"/>
          </a:p>
        </p:txBody>
      </p:sp>
      <p:sp>
        <p:nvSpPr>
          <p:cNvPr id="13" name="Shape 11"/>
          <p:cNvSpPr/>
          <p:nvPr/>
        </p:nvSpPr>
        <p:spPr>
          <a:xfrm>
            <a:off x="1737360" y="13981176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731520" y="14685264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strong brand identity helps us stand out in a competitive wellness market.</a:t>
            </a:r>
            <a:endParaRPr lang="en-US" sz="25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1520" y="221284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54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Smart Marketing for Maximum Impact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731520" y="3621024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4400" dirty="0"/>
          </a:p>
        </p:txBody>
      </p:sp>
      <p:sp>
        <p:nvSpPr>
          <p:cNvPr id="4" name="Shape 2"/>
          <p:cNvSpPr/>
          <p:nvPr/>
        </p:nvSpPr>
        <p:spPr>
          <a:xfrm>
            <a:off x="1737360" y="3721608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5" name="Text 3"/>
          <p:cNvSpPr/>
          <p:nvPr/>
        </p:nvSpPr>
        <p:spPr>
          <a:xfrm>
            <a:off x="731520" y="4425696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LinkedIn outreach targets HR managers, showcasing the benefits of our corporate wellness packages.</a:t>
            </a:r>
            <a:endParaRPr lang="en-US" sz="2500" dirty="0"/>
          </a:p>
        </p:txBody>
      </p:sp>
      <p:sp>
        <p:nvSpPr>
          <p:cNvPr id="6" name="Text 4"/>
          <p:cNvSpPr/>
          <p:nvPr/>
        </p:nvSpPr>
        <p:spPr>
          <a:xfrm>
            <a:off x="731520" y="7040880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4400" dirty="0"/>
          </a:p>
        </p:txBody>
      </p:sp>
      <p:sp>
        <p:nvSpPr>
          <p:cNvPr id="7" name="Shape 5"/>
          <p:cNvSpPr/>
          <p:nvPr/>
        </p:nvSpPr>
        <p:spPr>
          <a:xfrm>
            <a:off x="1737360" y="7141464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31520" y="7845552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Local partnerships with groups like Leeds Chamber of Commerce amplify our visibility.</a:t>
            </a:r>
            <a:endParaRPr lang="en-US" sz="2500" dirty="0"/>
          </a:p>
        </p:txBody>
      </p:sp>
      <p:sp>
        <p:nvSpPr>
          <p:cNvPr id="9" name="Text 7"/>
          <p:cNvSpPr/>
          <p:nvPr/>
        </p:nvSpPr>
        <p:spPr>
          <a:xfrm>
            <a:off x="731520" y="10460736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4400" dirty="0"/>
          </a:p>
        </p:txBody>
      </p:sp>
      <p:sp>
        <p:nvSpPr>
          <p:cNvPr id="10" name="Shape 8"/>
          <p:cNvSpPr/>
          <p:nvPr/>
        </p:nvSpPr>
        <p:spPr>
          <a:xfrm>
            <a:off x="1737360" y="10561320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1" name="Text 9"/>
          <p:cNvSpPr/>
          <p:nvPr/>
        </p:nvSpPr>
        <p:spPr>
          <a:xfrm>
            <a:off x="731520" y="1126540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Exhibiting at wellness events puts us directly in front of potential clients and partners.</a:t>
            </a:r>
            <a:endParaRPr lang="en-US" sz="2500" dirty="0"/>
          </a:p>
        </p:txBody>
      </p:sp>
      <p:sp>
        <p:nvSpPr>
          <p:cNvPr id="12" name="Text 10"/>
          <p:cNvSpPr/>
          <p:nvPr/>
        </p:nvSpPr>
        <p:spPr>
          <a:xfrm>
            <a:off x="731520" y="13880592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4400" dirty="0"/>
          </a:p>
        </p:txBody>
      </p:sp>
      <p:sp>
        <p:nvSpPr>
          <p:cNvPr id="13" name="Shape 11"/>
          <p:cNvSpPr/>
          <p:nvPr/>
        </p:nvSpPr>
        <p:spPr>
          <a:xfrm>
            <a:off x="1737360" y="13981176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731520" y="14685264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Testimonials and case studies highlight real-world success stories, building trust and credibility.</a:t>
            </a:r>
            <a:endParaRPr lang="en-US" sz="2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1520" y="221284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54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 for Joining Our Wellness Journey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731520" y="3621024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4400" dirty="0"/>
          </a:p>
        </p:txBody>
      </p:sp>
      <p:sp>
        <p:nvSpPr>
          <p:cNvPr id="4" name="Shape 2"/>
          <p:cNvSpPr/>
          <p:nvPr/>
        </p:nvSpPr>
        <p:spPr>
          <a:xfrm>
            <a:off x="1737360" y="3721608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5" name="Text 3"/>
          <p:cNvSpPr/>
          <p:nvPr/>
        </p:nvSpPr>
        <p:spPr>
          <a:xfrm>
            <a:off x="731520" y="4425696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We’re excited to bring quick chair massage to Yorkshire’s corporate and event scenes.</a:t>
            </a:r>
            <a:endParaRPr lang="en-US" sz="2500" dirty="0"/>
          </a:p>
        </p:txBody>
      </p:sp>
      <p:sp>
        <p:nvSpPr>
          <p:cNvPr id="6" name="Text 4"/>
          <p:cNvSpPr/>
          <p:nvPr/>
        </p:nvSpPr>
        <p:spPr>
          <a:xfrm>
            <a:off x="731520" y="7040880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4400" dirty="0"/>
          </a:p>
        </p:txBody>
      </p:sp>
      <p:sp>
        <p:nvSpPr>
          <p:cNvPr id="7" name="Shape 5"/>
          <p:cNvSpPr/>
          <p:nvPr/>
        </p:nvSpPr>
        <p:spPr>
          <a:xfrm>
            <a:off x="1737360" y="7141464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31520" y="7845552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Your support and interest in our services mean the world to us.</a:t>
            </a:r>
            <a:endParaRPr lang="en-US" sz="2500" dirty="0"/>
          </a:p>
        </p:txBody>
      </p:sp>
      <p:sp>
        <p:nvSpPr>
          <p:cNvPr id="9" name="Text 7"/>
          <p:cNvSpPr/>
          <p:nvPr/>
        </p:nvSpPr>
        <p:spPr>
          <a:xfrm>
            <a:off x="731520" y="10460736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4400" dirty="0"/>
          </a:p>
        </p:txBody>
      </p:sp>
      <p:sp>
        <p:nvSpPr>
          <p:cNvPr id="10" name="Shape 8"/>
          <p:cNvSpPr/>
          <p:nvPr/>
        </p:nvSpPr>
        <p:spPr>
          <a:xfrm>
            <a:off x="1737360" y="10561320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1" name="Text 9"/>
          <p:cNvSpPr/>
          <p:nvPr/>
        </p:nvSpPr>
        <p:spPr>
          <a:xfrm>
            <a:off x="731520" y="1126540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Together, we can create healthier, happier workplaces and communities.</a:t>
            </a:r>
            <a:endParaRPr lang="en-US" sz="2500" dirty="0"/>
          </a:p>
        </p:txBody>
      </p:sp>
      <p:sp>
        <p:nvSpPr>
          <p:cNvPr id="12" name="Text 10"/>
          <p:cNvSpPr/>
          <p:nvPr/>
        </p:nvSpPr>
        <p:spPr>
          <a:xfrm>
            <a:off x="731520" y="13880592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4400" dirty="0"/>
          </a:p>
        </p:txBody>
      </p:sp>
      <p:sp>
        <p:nvSpPr>
          <p:cNvPr id="13" name="Shape 11"/>
          <p:cNvSpPr/>
          <p:nvPr/>
        </p:nvSpPr>
        <p:spPr>
          <a:xfrm>
            <a:off x="1737360" y="13981176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731520" y="14685264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being part of this transformative wellness movement!</a:t>
            </a:r>
            <a:endParaRPr lang="en-US" sz="2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6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</a:t>
            </a:r>
            <a:endParaRPr lang="en-US" sz="6000" dirty="0"/>
          </a:p>
        </p:txBody>
      </p:sp>
      <p:sp>
        <p:nvSpPr>
          <p:cNvPr id="3" name="Text 1"/>
          <p:cNvSpPr/>
          <p:nvPr/>
        </p:nvSpPr>
        <p:spPr>
          <a:xfrm>
            <a:off x="274320" y="1005840"/>
            <a:ext cx="85953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1200"/>
              </a:lnSpc>
              <a:buNone/>
            </a:pPr>
            <a:r>
              <a:rPr lang="en-US" sz="5400" b="1" dirty="0">
                <a:solidFill>
                  <a:srgbClr val="55C169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5400" dirty="0"/>
          </a:p>
        </p:txBody>
      </p:sp>
      <p:pic>
        <p:nvPicPr>
          <p:cNvPr id="4" name="Image 0" descr="https://djgurnpwsdoqjscwqbsj.supabase.co/storage/v1/object/public/presentation-templates-data/Group%20201000002850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11680"/>
            <a:ext cx="8229600" cy="1645920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640080" y="2615184"/>
            <a:ext cx="82296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5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3500" dirty="0"/>
          </a:p>
        </p:txBody>
      </p:sp>
      <p:sp>
        <p:nvSpPr>
          <p:cNvPr id="6" name="Text 3"/>
          <p:cNvSpPr/>
          <p:nvPr/>
        </p:nvSpPr>
        <p:spPr>
          <a:xfrm>
            <a:off x="1737360" y="2615184"/>
            <a:ext cx="6400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Unlocking Wellness in the Workplace</a:t>
            </a:r>
            <a:endParaRPr lang="en-US" sz="3500" dirty="0"/>
          </a:p>
        </p:txBody>
      </p:sp>
      <p:pic>
        <p:nvPicPr>
          <p:cNvPr id="7" name="Image 1" descr="https://djgurnpwsdoqjscwqbsj.supabase.co/storage/v1/object/public/presentation-templates-data/Group%20201000002850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22192"/>
            <a:ext cx="8229600" cy="1645920"/>
          </a:xfrm>
          <a:prstGeom prst="rect">
            <a:avLst/>
          </a:prstGeom>
        </p:spPr>
      </p:pic>
      <p:sp>
        <p:nvSpPr>
          <p:cNvPr id="8" name="Text 4"/>
          <p:cNvSpPr/>
          <p:nvPr/>
        </p:nvSpPr>
        <p:spPr>
          <a:xfrm>
            <a:off x="640080" y="4425696"/>
            <a:ext cx="82296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5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3500" dirty="0"/>
          </a:p>
        </p:txBody>
      </p:sp>
      <p:sp>
        <p:nvSpPr>
          <p:cNvPr id="9" name="Text 5"/>
          <p:cNvSpPr/>
          <p:nvPr/>
        </p:nvSpPr>
        <p:spPr>
          <a:xfrm>
            <a:off x="1737360" y="4425696"/>
            <a:ext cx="6400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Why Yorkshire Needs This Service</a:t>
            </a:r>
            <a:endParaRPr lang="en-US" sz="3500" dirty="0"/>
          </a:p>
        </p:txBody>
      </p:sp>
      <p:pic>
        <p:nvPicPr>
          <p:cNvPr id="10" name="Image 2" descr="https://djgurnpwsdoqjscwqbsj.supabase.co/storage/v1/object/public/presentation-templates-data/Group%20201000002850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5632704"/>
            <a:ext cx="8229600" cy="1645920"/>
          </a:xfrm>
          <a:prstGeom prst="rect">
            <a:avLst/>
          </a:prstGeom>
        </p:spPr>
      </p:pic>
      <p:sp>
        <p:nvSpPr>
          <p:cNvPr id="11" name="Text 6"/>
          <p:cNvSpPr/>
          <p:nvPr/>
        </p:nvSpPr>
        <p:spPr>
          <a:xfrm>
            <a:off x="640080" y="6236208"/>
            <a:ext cx="82296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5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3500" dirty="0"/>
          </a:p>
        </p:txBody>
      </p:sp>
      <p:sp>
        <p:nvSpPr>
          <p:cNvPr id="12" name="Text 7"/>
          <p:cNvSpPr/>
          <p:nvPr/>
        </p:nvSpPr>
        <p:spPr>
          <a:xfrm>
            <a:off x="1737360" y="6236208"/>
            <a:ext cx="6400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Power of Quick Chair Massage</a:t>
            </a:r>
            <a:endParaRPr lang="en-US" sz="3500" dirty="0"/>
          </a:p>
        </p:txBody>
      </p:sp>
      <p:pic>
        <p:nvPicPr>
          <p:cNvPr id="13" name="Image 3" descr="https://djgurnpwsdoqjscwqbsj.supabase.co/storage/v1/object/public/presentation-templates-data/Group%20201000002850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7443216"/>
            <a:ext cx="8229600" cy="1645920"/>
          </a:xfrm>
          <a:prstGeom prst="rect">
            <a:avLst/>
          </a:prstGeom>
        </p:spPr>
      </p:pic>
      <p:sp>
        <p:nvSpPr>
          <p:cNvPr id="14" name="Text 8"/>
          <p:cNvSpPr/>
          <p:nvPr/>
        </p:nvSpPr>
        <p:spPr>
          <a:xfrm>
            <a:off x="640080" y="8046720"/>
            <a:ext cx="82296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5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3500" dirty="0"/>
          </a:p>
        </p:txBody>
      </p:sp>
      <p:sp>
        <p:nvSpPr>
          <p:cNvPr id="15" name="Text 9"/>
          <p:cNvSpPr/>
          <p:nvPr/>
        </p:nvSpPr>
        <p:spPr>
          <a:xfrm>
            <a:off x="1737360" y="8046720"/>
            <a:ext cx="6400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Meeting Corporate Demand</a:t>
            </a:r>
            <a:endParaRPr lang="en-US" sz="3500" dirty="0"/>
          </a:p>
        </p:txBody>
      </p:sp>
      <p:pic>
        <p:nvPicPr>
          <p:cNvPr id="16" name="Image 4" descr="https://djgurnpwsdoqjscwqbsj.supabase.co/storage/v1/object/public/presentation-templates-data/Group%20201000002850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9253728"/>
            <a:ext cx="8229600" cy="1645920"/>
          </a:xfrm>
          <a:prstGeom prst="rect">
            <a:avLst/>
          </a:prstGeom>
        </p:spPr>
      </p:pic>
      <p:sp>
        <p:nvSpPr>
          <p:cNvPr id="17" name="Text 10"/>
          <p:cNvSpPr/>
          <p:nvPr/>
        </p:nvSpPr>
        <p:spPr>
          <a:xfrm>
            <a:off x="640080" y="9857232"/>
            <a:ext cx="82296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5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3500" dirty="0"/>
          </a:p>
        </p:txBody>
      </p:sp>
      <p:sp>
        <p:nvSpPr>
          <p:cNvPr id="18" name="Text 11"/>
          <p:cNvSpPr/>
          <p:nvPr/>
        </p:nvSpPr>
        <p:spPr>
          <a:xfrm>
            <a:off x="1737360" y="9857232"/>
            <a:ext cx="6400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Thriving at Events and Trade Shows</a:t>
            </a:r>
            <a:endParaRPr lang="en-US" sz="3500" dirty="0"/>
          </a:p>
        </p:txBody>
      </p:sp>
      <p:pic>
        <p:nvPicPr>
          <p:cNvPr id="19" name="Image 5" descr="https://djgurnpwsdoqjscwqbsj.supabase.co/storage/v1/object/public/presentation-templates-data/Group%20201000002850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11064240"/>
            <a:ext cx="8229600" cy="1645920"/>
          </a:xfrm>
          <a:prstGeom prst="rect">
            <a:avLst/>
          </a:prstGeom>
        </p:spPr>
      </p:pic>
      <p:sp>
        <p:nvSpPr>
          <p:cNvPr id="20" name="Text 12"/>
          <p:cNvSpPr/>
          <p:nvPr/>
        </p:nvSpPr>
        <p:spPr>
          <a:xfrm>
            <a:off x="640080" y="11667744"/>
            <a:ext cx="82296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5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3500" dirty="0"/>
          </a:p>
        </p:txBody>
      </p:sp>
      <p:sp>
        <p:nvSpPr>
          <p:cNvPr id="21" name="Text 13"/>
          <p:cNvSpPr/>
          <p:nvPr/>
        </p:nvSpPr>
        <p:spPr>
          <a:xfrm>
            <a:off x="1737360" y="11667744"/>
            <a:ext cx="6400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Strategic Partnerships for Growth</a:t>
            </a:r>
            <a:endParaRPr lang="en-US" sz="3500" dirty="0"/>
          </a:p>
        </p:txBody>
      </p:sp>
      <p:pic>
        <p:nvPicPr>
          <p:cNvPr id="22" name="Image 6" descr="https://djgurnpwsdoqjscwqbsj.supabase.co/storage/v1/object/public/presentation-templates-data/Group%20201000002850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7200" y="12874752"/>
            <a:ext cx="8229600" cy="1645920"/>
          </a:xfrm>
          <a:prstGeom prst="rect">
            <a:avLst/>
          </a:prstGeom>
        </p:spPr>
      </p:pic>
      <p:sp>
        <p:nvSpPr>
          <p:cNvPr id="23" name="Text 14"/>
          <p:cNvSpPr/>
          <p:nvPr/>
        </p:nvSpPr>
        <p:spPr>
          <a:xfrm>
            <a:off x="640080" y="13478256"/>
            <a:ext cx="82296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5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3500" dirty="0"/>
          </a:p>
        </p:txBody>
      </p:sp>
      <p:sp>
        <p:nvSpPr>
          <p:cNvPr id="24" name="Text 15"/>
          <p:cNvSpPr/>
          <p:nvPr/>
        </p:nvSpPr>
        <p:spPr>
          <a:xfrm>
            <a:off x="1737360" y="13478256"/>
            <a:ext cx="6400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Seamless Logistics and Booking</a:t>
            </a:r>
            <a:endParaRPr lang="en-US" sz="3500" dirty="0"/>
          </a:p>
        </p:txBody>
      </p:sp>
      <p:pic>
        <p:nvPicPr>
          <p:cNvPr id="25" name="Image 7" descr="https://djgurnpwsdoqjscwqbsj.supabase.co/storage/v1/object/public/presentation-templates-data/Group%20201000002850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7200" y="14685264"/>
            <a:ext cx="8229600" cy="1645920"/>
          </a:xfrm>
          <a:prstGeom prst="rect">
            <a:avLst/>
          </a:prstGeom>
        </p:spPr>
      </p:pic>
      <p:sp>
        <p:nvSpPr>
          <p:cNvPr id="26" name="Text 16"/>
          <p:cNvSpPr/>
          <p:nvPr/>
        </p:nvSpPr>
        <p:spPr>
          <a:xfrm>
            <a:off x="640080" y="15288768"/>
            <a:ext cx="82296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5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3500" dirty="0"/>
          </a:p>
        </p:txBody>
      </p:sp>
      <p:sp>
        <p:nvSpPr>
          <p:cNvPr id="27" name="Text 17"/>
          <p:cNvSpPr/>
          <p:nvPr/>
        </p:nvSpPr>
        <p:spPr>
          <a:xfrm>
            <a:off x="1737360" y="15288768"/>
            <a:ext cx="6400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Building a Strong Brand Identity</a:t>
            </a:r>
            <a:endParaRPr lang="en-US" sz="3500" dirty="0"/>
          </a:p>
        </p:txBody>
      </p:sp>
      <p:pic>
        <p:nvPicPr>
          <p:cNvPr id="28" name="Image 8" descr="https://djgurnpwsdoqjscwqbsj.supabase.co/storage/v1/object/public/presentation-templates-data/Group%20201000002850.png">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7200" y="16495776"/>
            <a:ext cx="8229600" cy="1645920"/>
          </a:xfrm>
          <a:prstGeom prst="rect">
            <a:avLst/>
          </a:prstGeom>
        </p:spPr>
      </p:pic>
      <p:sp>
        <p:nvSpPr>
          <p:cNvPr id="29" name="Text 18"/>
          <p:cNvSpPr/>
          <p:nvPr/>
        </p:nvSpPr>
        <p:spPr>
          <a:xfrm>
            <a:off x="640080" y="17099280"/>
            <a:ext cx="82296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5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3500" dirty="0"/>
          </a:p>
        </p:txBody>
      </p:sp>
      <p:sp>
        <p:nvSpPr>
          <p:cNvPr id="30" name="Text 19"/>
          <p:cNvSpPr/>
          <p:nvPr/>
        </p:nvSpPr>
        <p:spPr>
          <a:xfrm>
            <a:off x="1737360" y="17099280"/>
            <a:ext cx="6400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Smart Marketing for Maximum Impact</a:t>
            </a:r>
            <a:endParaRPr lang="en-US" sz="3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6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</a:t>
            </a:r>
            <a:endParaRPr lang="en-US" sz="6000" dirty="0"/>
          </a:p>
        </p:txBody>
      </p:sp>
      <p:sp>
        <p:nvSpPr>
          <p:cNvPr id="3" name="Text 1"/>
          <p:cNvSpPr/>
          <p:nvPr/>
        </p:nvSpPr>
        <p:spPr>
          <a:xfrm>
            <a:off x="274320" y="1005840"/>
            <a:ext cx="85953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1200"/>
              </a:lnSpc>
              <a:buNone/>
            </a:pPr>
            <a:r>
              <a:rPr lang="en-US" sz="5400" b="1" dirty="0">
                <a:solidFill>
                  <a:srgbClr val="55C169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5400" dirty="0"/>
          </a:p>
        </p:txBody>
      </p:sp>
      <p:pic>
        <p:nvPicPr>
          <p:cNvPr id="4" name="Image 0" descr="https://djgurnpwsdoqjscwqbsj.supabase.co/storage/v1/object/public/presentation-templates-data/Group%20201000002850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11680"/>
            <a:ext cx="8229600" cy="1645920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640080" y="2615184"/>
            <a:ext cx="82296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5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3500" dirty="0"/>
          </a:p>
        </p:txBody>
      </p:sp>
      <p:sp>
        <p:nvSpPr>
          <p:cNvPr id="6" name="Text 3"/>
          <p:cNvSpPr/>
          <p:nvPr/>
        </p:nvSpPr>
        <p:spPr>
          <a:xfrm>
            <a:off x="1737360" y="2615184"/>
            <a:ext cx="6400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 for Joining Our Wellness Journey</a:t>
            </a:r>
            <a:endParaRPr lang="en-US" sz="3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1520" y="221284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54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Unlocking Wellness in the Workplace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731520" y="3621024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4400" dirty="0"/>
          </a:p>
        </p:txBody>
      </p:sp>
      <p:sp>
        <p:nvSpPr>
          <p:cNvPr id="4" name="Shape 2"/>
          <p:cNvSpPr/>
          <p:nvPr/>
        </p:nvSpPr>
        <p:spPr>
          <a:xfrm>
            <a:off x="1737360" y="3721608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5" name="Text 3"/>
          <p:cNvSpPr/>
          <p:nvPr/>
        </p:nvSpPr>
        <p:spPr>
          <a:xfrm>
            <a:off x="731520" y="4425696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 today’s fast-paced corporate world, stress and tension are silent productivity killers. Quick chair massage offers a solution, blending convenience...</a:t>
            </a:r>
            <a:endParaRPr lang="en-US" sz="2500" dirty="0"/>
          </a:p>
        </p:txBody>
      </p:sp>
      <p:sp>
        <p:nvSpPr>
          <p:cNvPr id="6" name="Text 4"/>
          <p:cNvSpPr/>
          <p:nvPr/>
        </p:nvSpPr>
        <p:spPr>
          <a:xfrm>
            <a:off x="731520" y="7040880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4400" dirty="0"/>
          </a:p>
        </p:txBody>
      </p:sp>
      <p:sp>
        <p:nvSpPr>
          <p:cNvPr id="7" name="Shape 5"/>
          <p:cNvSpPr/>
          <p:nvPr/>
        </p:nvSpPr>
        <p:spPr>
          <a:xfrm>
            <a:off x="1737360" y="7141464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31520" y="7845552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Yorkshire Quick Chair Massage targets busy professionals, delivering 10-20 minute sessions that rejuvenate without disrupting workflow.</a:t>
            </a:r>
            <a:endParaRPr lang="en-US" sz="2500" dirty="0"/>
          </a:p>
        </p:txBody>
      </p:sp>
      <p:sp>
        <p:nvSpPr>
          <p:cNvPr id="9" name="Text 7"/>
          <p:cNvSpPr/>
          <p:nvPr/>
        </p:nvSpPr>
        <p:spPr>
          <a:xfrm>
            <a:off x="731520" y="10460736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4400" dirty="0"/>
          </a:p>
        </p:txBody>
      </p:sp>
      <p:sp>
        <p:nvSpPr>
          <p:cNvPr id="10" name="Shape 8"/>
          <p:cNvSpPr/>
          <p:nvPr/>
        </p:nvSpPr>
        <p:spPr>
          <a:xfrm>
            <a:off x="1737360" y="10561320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1" name="Text 9"/>
          <p:cNvSpPr/>
          <p:nvPr/>
        </p:nvSpPr>
        <p:spPr>
          <a:xfrm>
            <a:off x="731520" y="1126540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service is designed for offices, trade shows, and wellness events, making relaxation accessible anywhere.</a:t>
            </a:r>
            <a:endParaRPr lang="en-US" sz="2500" dirty="0"/>
          </a:p>
        </p:txBody>
      </p:sp>
      <p:sp>
        <p:nvSpPr>
          <p:cNvPr id="12" name="Text 10"/>
          <p:cNvSpPr/>
          <p:nvPr/>
        </p:nvSpPr>
        <p:spPr>
          <a:xfrm>
            <a:off x="731520" y="13880592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4400" dirty="0"/>
          </a:p>
        </p:txBody>
      </p:sp>
      <p:sp>
        <p:nvSpPr>
          <p:cNvPr id="13" name="Shape 11"/>
          <p:cNvSpPr/>
          <p:nvPr/>
        </p:nvSpPr>
        <p:spPr>
          <a:xfrm>
            <a:off x="1737360" y="13981176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731520" y="14685264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With a focus on neck, shoulders, and back, our massages combat the physical toll of desk jobs and long hours.</a:t>
            </a:r>
            <a:endParaRPr lang="en-US" sz="2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1520" y="221284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54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Why Yorkshire Needs This Service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731520" y="3621024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4400" dirty="0"/>
          </a:p>
        </p:txBody>
      </p:sp>
      <p:sp>
        <p:nvSpPr>
          <p:cNvPr id="4" name="Shape 2"/>
          <p:cNvSpPr/>
          <p:nvPr/>
        </p:nvSpPr>
        <p:spPr>
          <a:xfrm>
            <a:off x="1737360" y="3721608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5" name="Text 3"/>
          <p:cNvSpPr/>
          <p:nvPr/>
        </p:nvSpPr>
        <p:spPr>
          <a:xfrm>
            <a:off x="731520" y="4425696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Yorkshire’s corporate sector is booming, yet employee wellness remains an overlooked priority. Quick chair massage bridges this gap.</a:t>
            </a:r>
            <a:endParaRPr lang="en-US" sz="2500" dirty="0"/>
          </a:p>
        </p:txBody>
      </p:sp>
      <p:sp>
        <p:nvSpPr>
          <p:cNvPr id="6" name="Text 4"/>
          <p:cNvSpPr/>
          <p:nvPr/>
        </p:nvSpPr>
        <p:spPr>
          <a:xfrm>
            <a:off x="731520" y="7040880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4400" dirty="0"/>
          </a:p>
        </p:txBody>
      </p:sp>
      <p:sp>
        <p:nvSpPr>
          <p:cNvPr id="7" name="Shape 5"/>
          <p:cNvSpPr/>
          <p:nvPr/>
        </p:nvSpPr>
        <p:spPr>
          <a:xfrm>
            <a:off x="1737360" y="7141464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31520" y="7845552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region hosts numerous business expos and wellness fairs, creating a ripe market for on-the-go relaxation services.</a:t>
            </a:r>
            <a:endParaRPr lang="en-US" sz="2500" dirty="0"/>
          </a:p>
        </p:txBody>
      </p:sp>
      <p:sp>
        <p:nvSpPr>
          <p:cNvPr id="9" name="Text 7"/>
          <p:cNvSpPr/>
          <p:nvPr/>
        </p:nvSpPr>
        <p:spPr>
          <a:xfrm>
            <a:off x="731520" y="10460736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4400" dirty="0"/>
          </a:p>
        </p:txBody>
      </p:sp>
      <p:sp>
        <p:nvSpPr>
          <p:cNvPr id="10" name="Shape 8"/>
          <p:cNvSpPr/>
          <p:nvPr/>
        </p:nvSpPr>
        <p:spPr>
          <a:xfrm>
            <a:off x="1737360" y="10561320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1" name="Text 9"/>
          <p:cNvSpPr/>
          <p:nvPr/>
        </p:nvSpPr>
        <p:spPr>
          <a:xfrm>
            <a:off x="731520" y="1126540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Unlike traditional spa treatments, our express sessions fit seamlessly into busy schedules, offering instant relief.</a:t>
            </a:r>
            <a:endParaRPr lang="en-US" sz="2500" dirty="0"/>
          </a:p>
        </p:txBody>
      </p:sp>
      <p:sp>
        <p:nvSpPr>
          <p:cNvPr id="12" name="Text 10"/>
          <p:cNvSpPr/>
          <p:nvPr/>
        </p:nvSpPr>
        <p:spPr>
          <a:xfrm>
            <a:off x="731520" y="13880592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4400" dirty="0"/>
          </a:p>
        </p:txBody>
      </p:sp>
      <p:sp>
        <p:nvSpPr>
          <p:cNvPr id="13" name="Shape 11"/>
          <p:cNvSpPr/>
          <p:nvPr/>
        </p:nvSpPr>
        <p:spPr>
          <a:xfrm>
            <a:off x="1737360" y="13981176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731520" y="14685264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With few competitors specializing in quick corporate massages, the opportunity for growth is immense.</a:t>
            </a:r>
            <a:endParaRPr lang="en-US" sz="2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1520" y="221284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54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Power of Quick Chair Massage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731520" y="3621024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4400" dirty="0"/>
          </a:p>
        </p:txBody>
      </p:sp>
      <p:sp>
        <p:nvSpPr>
          <p:cNvPr id="4" name="Shape 2"/>
          <p:cNvSpPr/>
          <p:nvPr/>
        </p:nvSpPr>
        <p:spPr>
          <a:xfrm>
            <a:off x="1737360" y="3721608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5" name="Text 3"/>
          <p:cNvSpPr/>
          <p:nvPr/>
        </p:nvSpPr>
        <p:spPr>
          <a:xfrm>
            <a:off x="731520" y="4425696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Our 10-15 minute sessions use Shiatsu, Swedish, or sports techniques to melt away tension and boost energy.</a:t>
            </a:r>
            <a:endParaRPr lang="en-US" sz="2500" dirty="0"/>
          </a:p>
        </p:txBody>
      </p:sp>
      <p:sp>
        <p:nvSpPr>
          <p:cNvPr id="6" name="Text 4"/>
          <p:cNvSpPr/>
          <p:nvPr/>
        </p:nvSpPr>
        <p:spPr>
          <a:xfrm>
            <a:off x="731520" y="7040880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4400" dirty="0"/>
          </a:p>
        </p:txBody>
      </p:sp>
      <p:sp>
        <p:nvSpPr>
          <p:cNvPr id="7" name="Shape 5"/>
          <p:cNvSpPr/>
          <p:nvPr/>
        </p:nvSpPr>
        <p:spPr>
          <a:xfrm>
            <a:off x="1737360" y="7141464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31520" y="7845552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portable massage chair ensures easy setup in any environment, from office cubicles to event halls.</a:t>
            </a:r>
            <a:endParaRPr lang="en-US" sz="2500" dirty="0"/>
          </a:p>
        </p:txBody>
      </p:sp>
      <p:sp>
        <p:nvSpPr>
          <p:cNvPr id="9" name="Text 7"/>
          <p:cNvSpPr/>
          <p:nvPr/>
        </p:nvSpPr>
        <p:spPr>
          <a:xfrm>
            <a:off x="731520" y="10460736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4400" dirty="0"/>
          </a:p>
        </p:txBody>
      </p:sp>
      <p:sp>
        <p:nvSpPr>
          <p:cNvPr id="10" name="Shape 8"/>
          <p:cNvSpPr/>
          <p:nvPr/>
        </p:nvSpPr>
        <p:spPr>
          <a:xfrm>
            <a:off x="1737360" y="10561320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1" name="Text 9"/>
          <p:cNvSpPr/>
          <p:nvPr/>
        </p:nvSpPr>
        <p:spPr>
          <a:xfrm>
            <a:off x="731520" y="1126540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Optional add-ons like aromatherapy and calming music enhance the experience, catering to individual preferences.</a:t>
            </a:r>
            <a:endParaRPr lang="en-US" sz="2500" dirty="0"/>
          </a:p>
        </p:txBody>
      </p:sp>
      <p:sp>
        <p:nvSpPr>
          <p:cNvPr id="12" name="Text 10"/>
          <p:cNvSpPr/>
          <p:nvPr/>
        </p:nvSpPr>
        <p:spPr>
          <a:xfrm>
            <a:off x="731520" y="13880592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4400" dirty="0"/>
          </a:p>
        </p:txBody>
      </p:sp>
      <p:sp>
        <p:nvSpPr>
          <p:cNvPr id="13" name="Shape 11"/>
          <p:cNvSpPr/>
          <p:nvPr/>
        </p:nvSpPr>
        <p:spPr>
          <a:xfrm>
            <a:off x="1737360" y="13981176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731520" y="14685264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Clients leave feeling refreshed, focused, and ready to tackle their day with renewed vigor.</a:t>
            </a:r>
            <a:endParaRPr lang="en-US" sz="2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1520" y="221284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54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Meeting Corporate Demand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731520" y="3621024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4400" dirty="0"/>
          </a:p>
        </p:txBody>
      </p:sp>
      <p:sp>
        <p:nvSpPr>
          <p:cNvPr id="4" name="Shape 2"/>
          <p:cNvSpPr/>
          <p:nvPr/>
        </p:nvSpPr>
        <p:spPr>
          <a:xfrm>
            <a:off x="1737360" y="3721608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5" name="Text 3"/>
          <p:cNvSpPr/>
          <p:nvPr/>
        </p:nvSpPr>
        <p:spPr>
          <a:xfrm>
            <a:off x="731520" y="4425696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Businesses are increasingly investing in employee well-being to reduce absenteeism and enhance morale.</a:t>
            </a:r>
            <a:endParaRPr lang="en-US" sz="2500" dirty="0"/>
          </a:p>
        </p:txBody>
      </p:sp>
      <p:sp>
        <p:nvSpPr>
          <p:cNvPr id="6" name="Text 4"/>
          <p:cNvSpPr/>
          <p:nvPr/>
        </p:nvSpPr>
        <p:spPr>
          <a:xfrm>
            <a:off x="731520" y="7040880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4400" dirty="0"/>
          </a:p>
        </p:txBody>
      </p:sp>
      <p:sp>
        <p:nvSpPr>
          <p:cNvPr id="7" name="Shape 5"/>
          <p:cNvSpPr/>
          <p:nvPr/>
        </p:nvSpPr>
        <p:spPr>
          <a:xfrm>
            <a:off x="1737360" y="7141464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31520" y="7845552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Our B2B packages offer weekly or monthly sessions, priced per hour (£80-£120) or per person (£15-£25).</a:t>
            </a:r>
            <a:endParaRPr lang="en-US" sz="2500" dirty="0"/>
          </a:p>
        </p:txBody>
      </p:sp>
      <p:sp>
        <p:nvSpPr>
          <p:cNvPr id="9" name="Text 7"/>
          <p:cNvSpPr/>
          <p:nvPr/>
        </p:nvSpPr>
        <p:spPr>
          <a:xfrm>
            <a:off x="731520" y="10460736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4400" dirty="0"/>
          </a:p>
        </p:txBody>
      </p:sp>
      <p:sp>
        <p:nvSpPr>
          <p:cNvPr id="10" name="Shape 8"/>
          <p:cNvSpPr/>
          <p:nvPr/>
        </p:nvSpPr>
        <p:spPr>
          <a:xfrm>
            <a:off x="1737360" y="10561320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1" name="Text 9"/>
          <p:cNvSpPr/>
          <p:nvPr/>
        </p:nvSpPr>
        <p:spPr>
          <a:xfrm>
            <a:off x="731520" y="1126540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HR managers appreciate the flexibility and measurable benefits, from reduced stress to improved team dynamics.</a:t>
            </a:r>
            <a:endParaRPr lang="en-US" sz="2500" dirty="0"/>
          </a:p>
        </p:txBody>
      </p:sp>
      <p:sp>
        <p:nvSpPr>
          <p:cNvPr id="12" name="Text 10"/>
          <p:cNvSpPr/>
          <p:nvPr/>
        </p:nvSpPr>
        <p:spPr>
          <a:xfrm>
            <a:off x="731520" y="13880592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4400" dirty="0"/>
          </a:p>
        </p:txBody>
      </p:sp>
      <p:sp>
        <p:nvSpPr>
          <p:cNvPr id="13" name="Shape 11"/>
          <p:cNvSpPr/>
          <p:nvPr/>
        </p:nvSpPr>
        <p:spPr>
          <a:xfrm>
            <a:off x="1737360" y="13981176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731520" y="14685264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Corporate subscriptions ensure consistent wellness support, fostering a happier, more productive workforce.</a:t>
            </a:r>
            <a:endParaRPr lang="en-US" sz="2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1520" y="221284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54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Thriving at Events and Trade Shows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731520" y="3621024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4400" dirty="0"/>
          </a:p>
        </p:txBody>
      </p:sp>
      <p:sp>
        <p:nvSpPr>
          <p:cNvPr id="4" name="Shape 2"/>
          <p:cNvSpPr/>
          <p:nvPr/>
        </p:nvSpPr>
        <p:spPr>
          <a:xfrm>
            <a:off x="1737360" y="3721608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5" name="Text 3"/>
          <p:cNvSpPr/>
          <p:nvPr/>
        </p:nvSpPr>
        <p:spPr>
          <a:xfrm>
            <a:off x="731520" y="4425696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Trade shows and wellness fairs are ideal platforms to showcase our quick massage services.</a:t>
            </a:r>
            <a:endParaRPr lang="en-US" sz="2500" dirty="0"/>
          </a:p>
        </p:txBody>
      </p:sp>
      <p:sp>
        <p:nvSpPr>
          <p:cNvPr id="6" name="Text 4"/>
          <p:cNvSpPr/>
          <p:nvPr/>
        </p:nvSpPr>
        <p:spPr>
          <a:xfrm>
            <a:off x="731520" y="7040880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4400" dirty="0"/>
          </a:p>
        </p:txBody>
      </p:sp>
      <p:sp>
        <p:nvSpPr>
          <p:cNvPr id="7" name="Shape 5"/>
          <p:cNvSpPr/>
          <p:nvPr/>
        </p:nvSpPr>
        <p:spPr>
          <a:xfrm>
            <a:off x="1737360" y="7141464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31520" y="7845552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charge a daily rate (£250-£500) or collaborate with event organizers for stand participation.</a:t>
            </a:r>
            <a:endParaRPr lang="en-US" sz="2500" dirty="0"/>
          </a:p>
        </p:txBody>
      </p:sp>
      <p:sp>
        <p:nvSpPr>
          <p:cNvPr id="9" name="Text 7"/>
          <p:cNvSpPr/>
          <p:nvPr/>
        </p:nvSpPr>
        <p:spPr>
          <a:xfrm>
            <a:off x="731520" y="10460736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4400" dirty="0"/>
          </a:p>
        </p:txBody>
      </p:sp>
      <p:sp>
        <p:nvSpPr>
          <p:cNvPr id="10" name="Shape 8"/>
          <p:cNvSpPr/>
          <p:nvPr/>
        </p:nvSpPr>
        <p:spPr>
          <a:xfrm>
            <a:off x="1737360" y="10561320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1" name="Text 9"/>
          <p:cNvSpPr/>
          <p:nvPr/>
        </p:nvSpPr>
        <p:spPr>
          <a:xfrm>
            <a:off x="731520" y="1126540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Attendees love the instant relaxation, making our booth a highlight of any event.</a:t>
            </a:r>
            <a:endParaRPr lang="en-US" sz="2500" dirty="0"/>
          </a:p>
        </p:txBody>
      </p:sp>
      <p:sp>
        <p:nvSpPr>
          <p:cNvPr id="12" name="Text 10"/>
          <p:cNvSpPr/>
          <p:nvPr/>
        </p:nvSpPr>
        <p:spPr>
          <a:xfrm>
            <a:off x="731520" y="13880592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4400" dirty="0"/>
          </a:p>
        </p:txBody>
      </p:sp>
      <p:sp>
        <p:nvSpPr>
          <p:cNvPr id="13" name="Shape 11"/>
          <p:cNvSpPr/>
          <p:nvPr/>
        </p:nvSpPr>
        <p:spPr>
          <a:xfrm>
            <a:off x="1737360" y="13981176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731520" y="14685264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These engagements also generate leads for future corporate partnerships and repeat business.</a:t>
            </a:r>
            <a:endParaRPr lang="en-US" sz="2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31520" y="221284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5400" b="1" dirty="0">
                <a:solidFill>
                  <a:srgbClr val="17A33E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Strategic Partnerships for Growth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731520" y="3621024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4400" dirty="0"/>
          </a:p>
        </p:txBody>
      </p:sp>
      <p:sp>
        <p:nvSpPr>
          <p:cNvPr id="4" name="Shape 2"/>
          <p:cNvSpPr/>
          <p:nvPr/>
        </p:nvSpPr>
        <p:spPr>
          <a:xfrm>
            <a:off x="1737360" y="3721608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5" name="Text 3"/>
          <p:cNvSpPr/>
          <p:nvPr/>
        </p:nvSpPr>
        <p:spPr>
          <a:xfrm>
            <a:off x="731520" y="4425696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Partnering with gyms, physiotherapy clinics, and co-working spaces expands our reach.</a:t>
            </a:r>
            <a:endParaRPr lang="en-US" sz="2500" dirty="0"/>
          </a:p>
        </p:txBody>
      </p:sp>
      <p:sp>
        <p:nvSpPr>
          <p:cNvPr id="6" name="Text 4"/>
          <p:cNvSpPr/>
          <p:nvPr/>
        </p:nvSpPr>
        <p:spPr>
          <a:xfrm>
            <a:off x="731520" y="7040880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4400" dirty="0"/>
          </a:p>
        </p:txBody>
      </p:sp>
      <p:sp>
        <p:nvSpPr>
          <p:cNvPr id="7" name="Shape 5"/>
          <p:cNvSpPr/>
          <p:nvPr/>
        </p:nvSpPr>
        <p:spPr>
          <a:xfrm>
            <a:off x="1737360" y="7141464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31520" y="7845552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These collaborations introduce our services to health-conscious audiences already invested in wellness.</a:t>
            </a:r>
            <a:endParaRPr lang="en-US" sz="2500" dirty="0"/>
          </a:p>
        </p:txBody>
      </p:sp>
      <p:sp>
        <p:nvSpPr>
          <p:cNvPr id="9" name="Text 7"/>
          <p:cNvSpPr/>
          <p:nvPr/>
        </p:nvSpPr>
        <p:spPr>
          <a:xfrm>
            <a:off x="731520" y="10460736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4400" dirty="0"/>
          </a:p>
        </p:txBody>
      </p:sp>
      <p:sp>
        <p:nvSpPr>
          <p:cNvPr id="10" name="Shape 8"/>
          <p:cNvSpPr/>
          <p:nvPr/>
        </p:nvSpPr>
        <p:spPr>
          <a:xfrm>
            <a:off x="1737360" y="10561320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1" name="Text 9"/>
          <p:cNvSpPr/>
          <p:nvPr/>
        </p:nvSpPr>
        <p:spPr>
          <a:xfrm>
            <a:off x="731520" y="11265408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Joint promotions and referrals create a win-win scenario, driving traffic for both parties.</a:t>
            </a:r>
            <a:endParaRPr lang="en-US" sz="2500" dirty="0"/>
          </a:p>
        </p:txBody>
      </p:sp>
      <p:sp>
        <p:nvSpPr>
          <p:cNvPr id="12" name="Text 10"/>
          <p:cNvSpPr/>
          <p:nvPr/>
        </p:nvSpPr>
        <p:spPr>
          <a:xfrm>
            <a:off x="731520" y="13880592"/>
            <a:ext cx="118872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4400" dirty="0"/>
          </a:p>
        </p:txBody>
      </p:sp>
      <p:sp>
        <p:nvSpPr>
          <p:cNvPr id="13" name="Shape 11"/>
          <p:cNvSpPr/>
          <p:nvPr/>
        </p:nvSpPr>
        <p:spPr>
          <a:xfrm>
            <a:off x="1737360" y="13981176"/>
            <a:ext cx="155448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731520" y="14685264"/>
            <a:ext cx="786384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2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By embedding ourselves in Yorkshire’s wellness ecosystem, we build lasting credibility and clientele.</a:t>
            </a:r>
            <a:endParaRPr lang="en-US" sz="2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2025-07-01T00:44:54Z</dcterms:created>
  <dcterms:modified xsi:type="dcterms:W3CDTF">2025-07-01T00:44:54Z</dcterms:modified>
</cp:coreProperties>
</file>