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Robert Frost: A Journey Through Life, Verse, and Legacy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life, works, and enduring impact of America's beloved poet.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Style and Technique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characteristic of Frost's style in his poems?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role does nature play in Frost's poetry?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Which of the following best describes Frost's approach to language in his poems?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a key element of Frost's poetic technique?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the impact of Frost's focus on rural settings and themes?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Answers to MCQs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1: The Road Not Taken, 2: Stay, 3: Barriers, 4: Birches, 5: Fulfilment, exhaustion, transition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1: New England, 2: Farming, 3: Four, 4: Poet Laureate, 5: Isolation and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1: Realistic, 2: Muse, 3: Simple, 4: Ironic undertones, 5: Rural life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Check answers according to the questions mentioned in the previous slides and evaluate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Hope you have understood all the concept of Robert Frost life his works and Questions also and have a bright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engaging with Robert Frost's timeless poetry and life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exploring Frost's poems to uncover new layers of meaning and insight.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inspire you to embark on your own literary journey and discover new voices.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Robert Frost's poems has lasting effect. They continue to resonate with readers and generations, enriching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the presentation has helped you. Thank you for your active participation and enthusiasm!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Frost: An American Icon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Nature's Poet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in His Work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Masterpieces of Verse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Awards and Accolades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Poem Analysis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Life and Influences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Style and Technique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Answers to MCQs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Frost: An American Icon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Born in San Francisco, young Frost faced early challenges, shaping his resilient spirit and poetic vision of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Relocating to New England, Frost found inspiration in its landscapes and people, deeply influencing his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Frost's attempts at farming were difficult. This experience greatly influenced the realistic settings he writes about.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Driven by a passion for poetry, Frost pursued writing despite initial setbacks, determined to find his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journey reflects the choices made and the paths less traveled, both in life and in poetry and inspire all.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Nature's Poet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Nature served as Frost's primary muse, imbuing his poetry with vivid imagery and deep symbolic meaning in his poems.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Frost's deep connection to rural life permeated his work, celebrating the beauty and challenges of agrarian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changing seasons provided a backdrop for Frost's exploration of themes such as time, change, and mortality.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Landscapes in Frost's poems often represent deeper emotional or philosophical states, enriching their interpretation.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 explored the complex relationship between humanity and nature, highlighting both harmony and conflict both present.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in His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Frost's poems often touch on themes of isolation, reflecting the human struggle for connection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awareness of mortality permeates Frost's work, inviting readers to contemplate life's fleeting nature and lasting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Frost's exploration of choice and consequence highlights the weight of decisions and their impact on one's life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life's inherent ambiguities, Frost's poetry acknowledges the presence of doubt and uncertainty in human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life's challenges, Frost's poems celebrate the resilience of the human spirit and the ability to find strength within.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Masterpieces of Verse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meditation on choice and individuality, this poem encourages readers to forge their own path, despite uncertainty.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poem evokes a sense of peace and contemplation, exploring the tension between nature's allure and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barriers that divide people, this poem delves into themes of tradition, connection, and separation of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the image of bent birches, Frost reflects on youth, imagination, and the desire to escape the constraints of reality.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poem explores themes of fulfillment, exhaustion, and the transition between labor and rest, life and death.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Awards and Accolades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Frost's remarkable talent was recognized with four Pulitzer Prizes for Poetry, solidifying his legacy in American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got Congressional Gold Medal, This distinguished honor celebrated Frost's profound impact on American culture and letters.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Receiving the Bollingen Prize acknowledged Frost's contribution to American poetry, highlighting his unique voice and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as Poet Laureate, Frost inspired a nation with his words, promoting poetry and literature across all demographics.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Numerous universities bestowed honorary degrees upon Frost, recognizing his significant contributions to arts and letters.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Poem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Which poem features the famous lines, "Two roads diverged in a wood, and I— / I took the one less traveled by"?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"Stopping by Woods on a Snowy Evening," what is the speaker tempted to do?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"Mending Wall" explores which central theme in human relationships?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Which of Frost's poems uses the image of bent birches to represent youthful escape and imagination?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"After Apple-Picking" symbolizes what aspects of life through its agricultural imagery?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MCQ: Life and Influences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what region of the United States did Frost find the most inspiration for his poetry?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Before becoming a successful poet, what other occupation did Frost attempt?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many Pulitzer Prizes did Robert Frost win for his poetry?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honor was Frost given that allowed him to inspire a nation with his words?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Which theme is most commonly associated with Frost's poems?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2025-04-21T14:19:49Z</dcterms:created>
  <dcterms:modified xsi:type="dcterms:W3CDTF">2025-04-21T14:19:49Z</dcterms:modified>
</cp:coreProperties>
</file>