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Rugby Revolution: Launching Lipetsk's Premier Women's Rugby Club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Sporting Legacy: From Grassroots to Glory with RK Lipetsk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Sustainability: Building a Solid Foundation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Strategically allocating the 70 million ruble annual budget to ensure resources are used effectively and efficiently to support the club's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Diversifying revenue streams through sponsorships, merchandise sales, ticket sales, and other fundraising activities to ensure financial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transparent and accountable financial practices to build trust with stakeholders and ensure responsible stewardship of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the long-term growth of the club through infrastructure development, talent acquisition, and community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comprehensive financial plan that outlines the club's goals, strategies, and projections for the future.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is Bright: A Legacy of Excellence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Aspiring to achieve national recognition and compete at the highest levels of women's rugby in Russia, showcasing the talent and potential of Lipetsk.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a positive impact on the community through outreach programs, youth development initiatives, and charitable contributions.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Inspiring future generations of female athletes to pursue their dreams and achieve their full potential through the power of rugby.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the long-term sustainability and success of RK Lipetsk through responsible financial management, strategic partnerships, and community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Becoming a source of pride for the city of Lipetsk, representing its values, spirit, and commitment to excellence on the national and international stage.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consideration. We believe in the potential of RK Lipetsk and the positive impact it can have on our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excited about the future and the opportunity to build a successful and sustainable women's rugby club in Lipetsk.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look forward to collaborating with you and working together to make this vision a reality.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support is invaluable, and we appreciate your commitment to the development of women's rugby and the betterment of our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 can create a lasting legacy of excellence, community, and opportunity in Lipetsk. 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Vision: A New Era for Women's Rugby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Talent Acquisition: Building a Winning Team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Brand Building: Forging the RK Lipetsk Identity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Community Outreach: Rugby for All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Sponsorships: Powering the Dream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Infrastructure: Building a Home for Rugby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Summer Camps: Cultivating Future Stars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Sustainability: Building a Solid Foundation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is Bright: A Legacy of Excellence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Vision: A New Era for Women's Rugby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Envisioning a thriving professional women's rugby club in Lipetsk, powered by a 70 million ruble annual budget and boundless ambition.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budget is dedicated to infrastructure, talent acquisition, and community engagement to ensure sustainable growth and long-term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club aims to become a symbol of Lipetsk, fostering local pride while competing at the highest levels of women's rugby.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program to support underprivileged children and orphans, making the club a beacon of hope and opportunity in Lipetsk.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strong and recognizable brand for RK Lipetsk, synonymous with excellence, community, and the spirit of rugby.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Talent Acquisition: Building a Winning Team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Actively recruiting talented female athletes from other sports, offering them a pathway to excel in rugby and join the RK Lipetsk family.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Forging strategic partnerships with local universities to provide educational opportunities and support for players, creating a holistic development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identifying and developing local talent, creating a pipeline of skilled players who represent the heart and soul of Lipetsk.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state-of-the-art training facilities and expert coaching to ensure players reach their full potential and compete at the highest level.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comprehensive support services, including academic guidance, nutritional support, and mental conditioning, to help players thrive both on and off the field.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Brand Building: Forging the RK Lipetsk Identity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unique and compelling brand identity for RK Lipetsk, reflecting the club's values, spirit, and connection to the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Actively engaging with the local community through outreach programs, events, and partnerships to build brand awareness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strong online presence through social media, website, and digital marketing to connect with fans and promote the club's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high-quality merchandise that showcases the RK Lipetsk brand and allows fans to show their support for the team.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Sharing compelling stories about the club, its players, and its impact on the community to build emotional connections with fans and stakeholders.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Community Outreach: Rugby for All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programs to support underprivileged children and orphans, providing them with opportunities to participate in rugby and develop valuable life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possibility of forming a charitable foundation to provide long-term support and resources for disadvantaged youth in Lipetsk.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players with young people in the community to serve as mentors and role models, inspiring them to pursue their dreams.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Organizing free rugby clinics and workshops for children and youth in Lipetsk, promoting physical activity and introducing them to the sport.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Collaborating with local charities and organizations to expand the club's reach and impact on the community.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Sponsorships: Powering the Dream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Actively seeking partnerships with local businesses and producers, showcasing their products and services and supporting the local economy.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innovative and mutually beneficial collaborations with local businesses to create unique experiences for fans and promote the RK Lipetsk brand.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long-term relationships with sponsors based on shared values and a commitment to the success of the club and the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sponsors a range of valuable benefits, including brand visibility, access to fans, and opportunities to support community initiatives.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transparency and accountability in all sponsorship agreements to build trust and foster strong partnerships.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Infrastructure: Building a Home for Rugby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permanent sports base for the club, providing players with access to world-class training facilities and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summer camps for young rugby enthusiasts, providing them with opportunities to develop their skills and passion for the sport.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Designing the sports base to be a community hub, welcoming fans, families, and local residents to engage with the club and the sport of rugby.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Incorporating sustainable design principles into the construction of the sports base, minimizing its environmental impact and promoting responsible resource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Planning for future expansion and development of the sports base to accommodate the club's growing needs and ambitions.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Summer Camps: Cultivating Future Stars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intensive training sessions focused on developing fundamental rugby skills, tactical awareness, and physical conditioning.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Incorporating team-building activities to foster camaraderie, communication, and collaboration among participants.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campers with access to experienced and qualified coaches who can provide personalized guidance and mentorship.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fun and engaging environment that encourages campers to learn, grow, and develop a lifelong love for the sport of rugby.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life skills training into the camp curriculum, teaching campers valuable lessons about teamwork, leadership, and sportsmanship.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2025-07-20T15:39:02Z</dcterms:created>
  <dcterms:modified xsi:type="dcterms:W3CDTF">2025-07-20T15:39:02Z</dcterms:modified>
</cp:coreProperties>
</file>