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Russian Punctuation: A Bridge to Clarity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the Art of Meaning in the Russian Language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maintains traditional norms to prevent a decline of the language in a digital space that promotes less punctuations and formal rules.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adapts to the new, different, and more casual methods to stay relevant without losing depth or structure in formal sentences.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Flexible punctuations can change over time. These will be updated regularly to maintain an important and up-to-date communication between texts.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system includes the idea of the combination of traditional and modern punctuation. These can lead to a more creative texts.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time, there will be more punctuation improvements in the future. To ensure a better message, the Russian language offers.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Final Word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Punctuation is alive, it moves and evolves over time, keeping up with changing and new methods of communication. That can be casual.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balance between old and new methods improves learning. But maintains the importance of accuracy between formal and casual methods.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Excellent punctuation skills gives you and your team an edge and advantage in the workplace, and create a good image for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Punctuation's purpose is to deliver a clear and correct message, with all the context and details without any problems or errors at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Therefore, it is very important to double check. Or even triple check if you are not sure. This simple check avoids potential problems.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would like to extend my sincere gratitude and appreciation to everyone, for taking your time to listen to this informative presentation.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I'd like to thank those who helped with this project. I am thankful for their dedication, time, effort, and contribution to my study.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that the knowledge that I shared today will encourage you to learn more, continue practicing, and find new ways to learn.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my hope that, as the students keep learning, they will find great success in their studies. It is also my hope for those who read this.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that this presentation and the information that I presented can encourage more and more people to learn more, and practice more.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Punctuation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Walk Through Time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System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Mind the Gaps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Punctuation in the Digital Age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Testing the Waters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Putting Knowledge to Work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Final Word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Punctuation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Eighty-five percent of modern communication relies on written text, making punctuation crucial for effective message delivery in any context.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Punctuation errors can distort document meaning, damage your professional image, and create challenges in learning environments. Stay sharp.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classic example, 'Казнить нельзя помиловать,' shows how punctuation changes everything. The impact of single punctuation mark.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Ignoring proper punctuation can lead to misinterpretations, misunderstandings, and even costly mistakes in various professional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punctuation to avoid such professional and personal problems. Clear and correct punctuation delivers a good and clear message.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Walk Through Time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the 11th to 14th centuries, texts were written without punctuation marks, presenting a dense 'wall of words' to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15th century marked the initial use of dots and dashes, primitive attempts to structure text and aid comprehension to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18th century saw Lomonosov create a system with six punctuation marks, a formal step towards standardized writing, and clarity.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19th century, Karamzin introduced the тире (dash), enhancing expressive range and nuance in the written language for Russia.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year 1956 brought unified punctuation rules, standardizing practices and ensuring consistency in written Russian language.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System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Разделительные знаки (Separating marks): These include the точка (period), запятая (comma), and тире (dash) to divide and structure sentences.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Выделительные знаки (Highlighting marks): These use кавычки (quotes) and скобки (brackets) to set apart words or phrases and adding emphasis.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Специальные знаки (Special marks): These involve многоточие (ellipsis) and дефис (hyphen), adding a specific flavour to text for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Запятая (comma): Dominates at 43%. It acts as a connector, separator, and guide within sentences, offering clarity to readers and text.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Точка (period): Holds steady at 32%, signifying the end of sentences and thoughts, offering a sense of completion to readers.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Mind the Gaps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«Я приду и мы обсудим» becomes «Я приду, и мы обсудим». Commas improve sentence flow, making it easier to read and understand texts.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«Москва-столица» becomes «Москва — столица». The dash connects related thoughts. Commas improve sentence flow, making it easier to read texts.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Incorrect punctuation in direct speech (15%) confuses dialogue and interrupts clarity, hindering effective communication with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Avoiding this basic mistakes will make your text and message easier to read, more comprehensive, and better suited for the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Punctuation's purpose is to deliver clear message and information through sentences. Clarity is its purpose. Always be careful with it.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Punctuation in the Digital 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72% of people skip periods in social media posts, preferring brevity to formality, which impacts communication with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65% substitute punctuation with emojis, changing expression nuances with visuals. It creates informality to formal texts.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58% use многоточие (ellipsis) as pauses. It is intended for indicating trailing thoughts, or create suspense in formal texts.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revolution blurs standard punctuation norms, impacting clarity and structure of content, challenging traditional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social media, it's okay not to use all punctuation; however, to maintain a good habit, the use of punctuation is preferred in formal texts.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Testing the Waters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Commas see 68% correct usage, reflecting a general grasp, but potential issues in more complex sentence structures. Always be careful.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Dashes are accurate only 54% of the time, showing confusion with hyphens or misuse in separating clauses in sentences for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 speech punctuation is precise only 42% of the time. It highlights a struggle with quoting conversations clearly.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main difficulties revolve around обособленные обороты (detached constructions). It is posing a significant learning obstacle to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conclusion, it is very important to test punctuations every time to make sure the messages and meaning is correct with the use of punctuation.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Putting Knowledge to 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Interactive tools include interactive exercises to give readers a comprehensive, effective way to learn and master the punctuations.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digital texts allows students to find gaps to correct punctuations. It is also a good way of learning punctuation.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Checklists for professionals include a quick and easy checklist to improve professional writing, making it easier and seamless.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Templates are to show the common structure of professional letters and documents. To make writing easier for workers and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templates and checklists are important for both education and professionals to improve punctuations in messages and writing.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2025-04-17T18:17:15Z</dcterms:created>
  <dcterms:modified xsi:type="dcterms:W3CDTF">2025-04-17T18:17:15Z</dcterms:modified>
</cp:coreProperties>
</file>