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Science Presentations: Made Easy with AI (Hindi)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the power of AI for creating engaging science presentations in Hindi.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of AI in Presentations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presentations ko aur bhi automate karega. Content creation aur design aasaan ho jayega.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presentations ko personalize karega. Har audience ke liye tailored content banega.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se visuals aur bhi better honge. Presentations aur bhi attractive dikhenge.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real-time translation provide karega. Global audience tak pahunchna aasaan ho jayega.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presentations ko accessible banayega. Disabilities wale logo ke liye bhi helpful hoga.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Conclusion: AI Se Banaye Behtar Presentations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Hindi mein presentations ko innovate karta hai. Naye aur creative tareeke explore karein.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aapka samay aur effort bachata hai. Behtar content create karne par focus karein.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se banae gaye presentations audience ko prabhavit karte hain. Engaging content ka upyog karein.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Technology ka fayda uthayein. AI se presentations ko aur bhi professional banayein.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tools ke baare mein continuously learn karte rahein. Naye features aur updates ke saath update rahein.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Dhanyavaad!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Aapka dhanyavaad ki aapne yeh presentation dekha. Ummeed hai ki aapko yeh informative laga hoga.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Agar aapke koi sawal hain toh pooch sakte hain. Hum aapki madad karne ke liye yahan hain.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Kripya apna feedback share karein. Hum hamesha improve karne ke liye tayyar hain.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Agar aapko aur madad chahiye toh humse contact karein. Email ya phone ke through.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Hamare saath jude rahein. Social media par follow karein. New updates aur content ke liye.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Science Ke Liye AI, Ab Hindi Mein!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Step 1: AI Tool Chunen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Step 2: Content Taiyar Karein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Step 3: AI Se Madad Lein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Step 4: Presentation Design Karein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Step 5: Practice Karein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Tips: Engaging Presentations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of AI in Presentations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Conclusion: AI Se Banaye Behtar Presentations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Dhanyavaad!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Science Ke Liye AI, Ab Hindi Mein!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aapke presentations ko adhik prabhavi banane mein madad karta hai. Visuals aur content creation mein bhi.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Ab Hindi mein presentations banana pehle se kahin zyada aasaan ho gaya hai. AI tools se jaldi banaye.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aapke research aur presentation design ke samay ko kam karta hai. Focus content pe kare.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se banae gaye presentations zyada engaging hote hain. Audience ka dhyan apni taraf kheenche.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aapko naye aur creative vichar deta hai. Presentation ko aur bhi interesting banae.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Step 1: AI Tool Chunen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Market mein available AI tools ke baare mein research karein. Reviews aur features dekhein.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Apni zaroorat ke hisab se features wale AI tool ko select karein. Visual creation, content generation.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Ensure karein ki AI tool Hindi bhasha ko support karta ho. Accuracy bahut important hai.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Agar possible ho toh, tool ka trial version use karein. Decide karne se pehle test kar 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Pricing options ko compare karein. Budget ke hisab se best tool select karein. Long term investment.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Step 2: Content Taiyar Karein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Apne presentation ke liye interesting topic choose karein. Audience ko pasand aana chahiye.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Presentation ka outline banayein. Introduction, body, conclusion clearly define kare.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Topic ke baare mein thoroughly research karein. Authentic information use karein.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Content ko Hindi mein likhein. Simple aur easy-to-understand language ka use karein.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Images, charts, aur graphs add karein. Presentation ko visually attractive banayein.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Step 3: AI Se Madad Lein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tools se content generate karein. Paragraphs, headings, aur bullet points banayein.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tools se images aur graphics banayein. Presentation ko aur bhi attractive banae.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Agar content English mein hai toh use Hindi mein translate karein. AI translation tools use kare.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se content ko proofread karein. Grammar aur spelling mistakes check karein.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se generate kiye gaye content ko customize karein. Apne hisab se changes karein.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Step 4: Presentation Design Karein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tools se attractive template select karein. Background, color scheme, font ka dhyan rakhe.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Content ko slides mein arrange karein. Har slide ka clear message hona chahiye.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Slides mein animations aur transitions add karein. Presentation ko lively banayein.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Slides ka layout set karein. Text, images, aur graphics ko properly arrange karein.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Ensure karein ki design consistent rahe. Presentation professional dikhna chahiye.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Step 5: Practice Karein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Presentation ko rehearse karein. Fluency aur confidence improve karein.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Timing ka dhyan rakhein. Presentation allotted time mein complete hona chahiye.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Doston aur colleagues se feedback lein. Improve karne ke liye suggestions note karein.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Important points ke notes banayein. Presentation dete waqt reference ke liye use karein.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Presentation dete waqt calm rahein. Confidence ke saath present karein.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Tips: Engaging Presentations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Apne presentation mein storytelling ka istemal karein. Audience ko connect karein.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Interactive elements add karein. Polls, quizzes, aur Q&amp;A sessions karein.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Real-life examples de. Concepts ko easily explain karein.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Presentation mein humor add karein. Audience ko entertain karein.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Audience ke saath eye contact banayein. Confidence dikhayein.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2025-04-21T06:23:49Z</dcterms:created>
  <dcterms:modified xsi:type="dcterms:W3CDTF">2025-04-21T06:23:49Z</dcterms:modified>
</cp:coreProperties>
</file>