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Scientific Management: A Hindi Overview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Efficiency and Productivity through Scientific Principles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आधुनिक प्रासंगिकता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वैज्ञानिक प्रबंधन आज भी संगठनों को निरंतर सुधार करने में मदद करता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प्रक्रियाओं को अनुकूलित करने के लिए महत्वपूर्ण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दक्षता बढ़ाने के लिए उपयोग किया जाता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गुणवत्ता नियंत्रण में सहायक।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संसाधनों को बेहतर ढंग से प्रबंधित करने में मदद करता है।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उदाहरण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विनिर्माण में, वैज्ञानिक प्रबंधन ने उत्पादन में क्रांति ला दी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सेवा उद्योग में, यह ग्राहक सेवा को बेहतर बनाने में मदद करता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स्वास्थ्य सेवा में, यह प्रक्रियाओं को सुव्यवस्थित करने में मदद करता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परिवहन में, यह दक्षता बढ़ाने में मदद करता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प्रौद्योगिकी क्षेत्र में, यह नवाचार को बढ़ावा देता है।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धन्यवाद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हमें उम्मीद है कि यह प्रस्तुति आपके लिए उपयोगी रही होगी।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यदि आपके कोई प्रश्न हैं, तो कृपया पूछने में संकोच न करें।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किसी भी अन्य जानकारी के लिए आप हमसे संपर्क कर सकते हैं।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आपके समय और ध्यान के लिए धन्यवाद।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हमें उम्मीद है कि आप अपने कार्यस्थल में वैज्ञानिक प्रबंधन के सिद्धांतों को लागू करेंगे।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वैज्ञानिक प्रबंधन: परिचय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टेलर के सिद्धांत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तकनीकें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वैज्ञानिक चयन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कार्यान्वयन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लाभ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कमियाँ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आधुनिक प्रासंगिकता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उदाहरण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धन्यवाद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वैज्ञानिक प्रबंधन: परिचय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वैज्ञानिक प्रबंधन एक दृष्टिकोण है जो कार्यप्रणाली में वैज्ञानिक सिद्धांतों का उपयोग करके उत्पादकता और कार्यकुशलता को बढ़ाने पर ध्यान केंद्रित करता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इसका मुख्य उद्देश्य न्यूनतम लागत पर अधिकतम उत्पादन प्राप्त करना है, जिससे श्रमिकों और प्रबंधकों दोनों को लाभ हो।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फ्रेडरिक विंसलो टेलर को वैज्ञानिक प्रबंधन का जनक माना जाता है। उन्होंने इस सिद्धांत को विकसित करने में महत्वपूर्ण योगदान दिया।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यह संगठनों को अपने संसाधनों का बेहतर उपयोग करने और प्रतिस्पर्धा में आगे रहने में मदद करता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वैज्ञानिक तरीकों, श्रमिकों का चयन और प्रशिक्षण, और श्रमिकों और प्रबंधन के बीच सहयोग पर आधारित है।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टेलर के सिद्धांत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निर्णय लेने में केवल अनुभव पर निर्भर न रहकर वैज्ञानिक तरीकों का उपयोग करना चाहिए।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प्रबंधन और श्रमिकों के बीच सहयोग और सद्भाव को बढ़ावा देना चाहिए।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श्रमिकों और प्रबंधकों दोनों को एक-दूसरे के प्रति सकारात्मक दृष्टिकोण रखना चाहिए।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प्रत्येक कर्मचारी की दक्षता को विकसित करने और प्रशिक्षित करने पर ध्यान देना चाहिए।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न्यूनतम प्रयास में अधिकतम समृद्धि सुनिश्चित करना।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तकनीकें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किसी कार्य को करने के सर्वोत्तम तरीके का पता लगाने के लिए वैज्ञानिक रूप से विश्लेषण करना।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किसी कार्य को पूरा करने में लगने वाले समय का माप करना और उसे अनुकूलित करना।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शारीरिक गतिविधियों का विश्लेषण करके अनावश्यक गतिविधियों को कम करना।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कुशल श्रमिकों को अधिक वेतन और अक्षम श्रमिकों को कम वेतन देना।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विभिन्न कार्यों के लिए विशेषज्ञता वाले कर्मचारियों को नियुक्त करना।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वैज्ञानिक चयन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कर्मचारियों के कौशल और क्षमताओं की पहचान करना।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कर्मचारियों को उनके कार्यों के लिए उचित प्रशिक्षण प्रदान करना।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प्रत्येक कर्मचारी को उसकी योग्यता के अनुसार काम पर रखना।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कर्मचारियों के प्रदर्शन का नियमित मूल्यांकन करना।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कर्मचारियों के विकास के लिए अवसर प्रदान करना।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कार्यान्वयन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वैज्ञानिक प्रबंधन को लागू करने के लिए एक विस्तृत योजना बनाना।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प्रबंधन और श्रमिकों दोनों को वैज्ञानिक प्रबंधन के सिद्धांतों का प्रशिक्षण देना।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वैज्ञानिक प्रबंधन तकनीकों को वास्तविक कार्यस्थल पर लागू करना।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कार्यान्वयन की प्रगति की निगरानी करना और आवश्यक सुधार करना।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वैज्ञानिक प्रबंधन के परिणामों का मूल्यांकन करना।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लाभ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वैज्ञानिक तरीकों से कार्य करने से उत्पादकता में सुधार होता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कार्यात्मक दक्षता से लागत कम होती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मानकीकृत प्रक्रियाओं से बेहतर गुणवत्ता प्राप्त होती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उचित प्रशिक्षण और बेहतर काम करने की परिस्थितियों से कर्मचारी संतुष्ट होते हैं।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अधिक उत्पादकता और कम लागत से अधिक लाभ प्राप्त होता है।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कमियाँ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वैज्ञानिक प्रबंधन को लागू करने में उच्च प्रारंभिक लागत लग सकती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कर्मचारी परिवर्तनों का विरोध कर सकते हैं।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यह मानव तत्व की अनदेखी कर सकता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यह जटिल हो सकता है और सभी उद्योगों के लिए उपयुक्त नहीं हो सकता है।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एक ही दृष्टिकोण सभी स्थितियों पर लागू नहीं हो सकता है।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2025-04-17T16:41:49Z</dcterms:created>
  <dcterms:modified xsi:type="dcterms:W3CDTF">2025-04-17T16:41:49Z</dcterms:modified>
</cp:coreProperties>
</file>