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Sculpting Your Vision: A Creative Journey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Unleash your artistic potential through the art of sculpture.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Unleash Your Inner Artist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bold and explore. Don't be afraid to try new things, push your boundaries, and discover your unique artistic voice.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creative process will feel like nothing. Focus your energy into something that you enjoy doing.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Expand your knowledge. From museums to nature, inspiration can come from a variety of sources.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can take time to perfect. Practice will make perfect and it is important to stay motivated.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 with the flow. Your vision is just as important, and can lead you to success.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Showcase Your Creations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Take pride in your work. Share your sculptures with the world and celebrate your artistic accomplishments.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Display your art. Displaying art is a good way to find people who also enjoy the same thing you do.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Share with the world. Make use of online portfolios to display your work.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Post your art to social media. This is a good way to connect with people.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Share your art. This is a good way to improve your art and yourself.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appreciate your time and attention. Thank you for joining us on this sculpting adventure.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Now its up to you! It is up to you to fully discover your creative potential.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If you are ever in need, we are here to assist. Don't hesitate to seek further guidance.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Happy Sculpting! With dedication, we are confident you can create great artwork.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Keep creating great works. We are here to help and assist you in your journey!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Ignite Your Imagination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Trio of Creations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Mastering the Techniques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Project Examples: Famous Painters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Timeline to Triumph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Glazing Process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Senior Project Spotlight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Unleash Your Inner Artist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Showcase Your Creations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Ignite Your Imagination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Sculpture offers endless creative outlets. Explore different themes and techniques to find your unique style.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core of your artistic journey. Choose a theme that inspires you and resonates with your creative vision.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Consider famous painters. See how their art can be re-imagined into a 3D form.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art, nature, or personal experiences. The world is full of inspiration, waiting to be transformed.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 your passion guide your creations. Your theme should reflect your individuality and artistic voice.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Trio of Creations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Each sculpture will be based on your chosen theme, exploring different facets of your artistic vision.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Showcase your skills and versatility. Crafting three sculptures will give you the ability to experiment with different styles.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Delve deeper into the concept. The series will help you uncover nuanced meaning and deepen your insight.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How will the series speak? Make sure it is able to communicate to your audience what you are creating.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Each sculpture should represent a piece of the story. Plan ahead, and create artwork that flows.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Mastering the Techniques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 with rolled clay. This classic technique is perfect for creating intricate and textured forms.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Utilize flat sheets of clay. This method is excellent for creating angular and architectural forms.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Shape clay with your fingers. This intuitive technique is ideal for creating organic and expressive forms.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Refine your sculptures. Carving allows you to add details, textures, and subtractive forms.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Expand your skills. Wheel throwing offers the opportunity to create symmetrical and functional pieces.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Project Examples: Famous Painters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Challenge yourself. Choose iconic paintings and recreate them as three-dimensional sculptures.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Give it a sculptural dimension. Explore how you can transform the flat surface into a tangible form.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Think deeply about your art. Focus on color, texture, and composition to capture the spirit of the original work.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Experiment with styles. Use different methods to capture the true meaning of the work you are creating.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Show your perspective. Infuse your own artistic vision into the sculpture.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Timeline to Triumph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Mark your calendars. The completion of your three sculptures is due on May 1st, so plan accordingly.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Allocate your time wisely. Create a schedule to ensure you stay on track and meet the deadline.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Don't hesitate to ask. Seek guidance from instructors and peers to refine your skills and overcome challenges.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Monitor your work to stay on track. This will reduce stress of deadlines and focus more on perfecting the final product.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Take breaks and keep yourself inspired. Visit museums, browse art books, or engage with other artists to fuel your creativity.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Glazing Process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Discover glazing techniques. Learn how to apply glazes to enhance the color, texture, and durability of your sculptures.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different hues. Choose glazes that complement your theme and bring your sculptures to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How will the sculpture be affected? The glaze can add new dimensions to make your work unique.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Always handle glazes with care. Adhere to safety guidelines and wear appropriate protective gear.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 the process unfold. The glazing process will transform your sculptures, adding depth, dimension, and visual appeal.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Senior Project Spotlight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Crafting a single project. The senior project will be a culmination of your skills, creativity, and artistic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Demonstrate your artistry. The project will showcase your unique style, technical mastery, and artistic vision.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Unleash your creative potential. Choose a theme that resonates with you and create a sculpture that reflects your artistic journey.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Think about how you have grown. This project can reflect on your journey and your own skill.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is your time. The project should be personal and display what you are all about.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2025-04-22T12:14:13Z</dcterms:created>
  <dcterms:modified xsi:type="dcterms:W3CDTF">2025-04-22T12:14:13Z</dcterms:modified>
</cp:coreProperties>
</file>