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Securing Our Harvest: The Reality of Food Grain Storage in India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Examining the challenges and opportunities in preserving India's food security.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Way Forward: Building a Resilient System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Adopting an integrated approach that combines infrastructure development, technological innovation, and policy support, ensuring stability.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training and capacity building for farmers, storage operators, and government officials to improve storage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data analytics and monitoring systems to make informed decisions about storage needs, distribution, and loss prevention.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Fostering collaboration among stakeholders, including farmers, industry, government, and research institutions, addressing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a long-term vision for food grain storage that focuses on sustainability, resilience, and food security for future generations.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Call to Action: Securing Our Future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Each stakeholder has a role to play in improving food grain storage practices and reducing wastage for a food-secure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create a resilient food system that ensures food security for all and promotes sustainable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Supporting policies and initiatives that prioritize food grain storage improvements and promote sustainable agricultural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innovative technologies and best practices to enhance food grain storage efficiency and reduce post-harvest losses.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Working towards a sustainable future where food security is ensured through responsible resource management and innovative solutions.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Your interest in food grain storage is crucial for national food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welcome any questions or discussions regarding the topics covered in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reach out to us for further information or collaborations on this important issue.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work together to ensure a food-secure future for all through efficient and sustainable grain storage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make a difference in securing our harvest and building a resilient food system for future generations.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Nation's Sustenance: The Core of Our Food Security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Current Landscape: Storage Infrastructure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Wastage Crisis: Unveiling the Losses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Technological Solutions: Innovations in Storage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Policy: Government Initiatives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Farmers: On-Farm Storage Solutions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Practices: Eco-Friendly Storage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Way Forward: Building a Resilient System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Call to Action: Securing Our Future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Nation's Sustenance: The Core of Our Food Security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Food security exists when all people, at all times, have physical, social, and economic access to sufficient, safe, and nutritious food.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Proper storage prevents spoilage, maintains quality, and ensures availability throughout the year, especially during unforeseen circumstances.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robust storage infrastructure is crucial for a nation to protect its citizens from hunger and malnutrition.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Minimizing post-harvest losses through effective storage contributes significantly to economic stability and farmer prosperity.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Efficient grain storage is not only a national concern but also contributes to global food security efforts and sustainable development.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Current Landscape: Storage Infrastructure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India's storage capacity includes covered warehouses, silos, and open plinth storage (CAP), varying across states and regions.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Warehouses are common, but modern silos offer better preservation. CAP storage is less ideal due to higher spoilage risks.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Some states have adequate storage, while others face shortages, leading to uneven distribution and potential losses.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Adoption of technology like automated systems and temperature control is gradually improving storage efficiency in some areas.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Government schemes promote construction of new storage facilities and modernization of existing ones to bridge the infrastructure gap.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Wastage Crisis: Unveiling the Losses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Significant quantities of food grains are lost annually due to inadequate storage conditions and pest infestations.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Insects, rodents, and birds damage stored grains, leading to quality deterioration and quantitative losses, impacting market value.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Excessive moisture and humidity promote fungal growth, spoilage, and aflatoxin contamination, rendering grains unfit for consumption.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Lack of proper ventilation, temperature control, and protective structures contribute to losses, particularly in open storage.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Poor handling during transportation and storage, including improper stacking and sanitation, exacerbates losses and contamination.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Technological Solutions: Innovations in Storage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modified atmospheres (low oxygen, high carbon dioxide) to inhibit insect activity and preserve grain quality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Employing airtight containers and bags to prevent insect infestations and maintain grain quality without chemical fumigation.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Utilizing cooling systems and ventilation to maintain optimal storage temperatures and prevent spoilage caused by heat and humidity.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modern silo systems with automated loading, unloading, and monitoring capabilities for efficient and safe grain storage.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Deploying sensors and digital platforms to track temperature, humidity, and pest activity, enabling timely interventions and loss prevention.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Policy: Government Initiatives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Government programs provide subsidies and incentives for constructing and modernizing storage facilities across the country.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Policies on grain procurement, storage, and distribution are vital for ensuring food security and farmer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Enforcing quality standards for grain storage helps prevent contamination and maintains the nutritional value of food supplies.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research to develop innovative storage technologies and pest control methods enhances long-term food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public-private partnerships to leverage expertise and resources for building modern storage infrastructure efficiently.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Farmers: On-Farm Storage Solutions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Educating farmers on best practices for grain drying, cleaning, and storage to reduce spoilage and maintain quality, vital for income.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affordable storage methods, such as improved storage bins and bags, to protect grains from pests and moisture, preventing losses.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Supporting community-based storage facilities where farmers can collectively store their produce, ensuring better preservation.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farmers with access to credit and subsidies for investing in on-farm storage infrastructure improves food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Training farmers on quality control measures and post-harvest management practices to ensure marketability and reduce waste.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Practices: Eco-Friendly Storage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natural pest repellents and biological control agents to minimize reliance on chemical fumigants, protect the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Utilizing solar power and other renewable energy sources to power storage facilities, reducing carbon footprint, vital for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proper waste management practices to handle spoiled grains and storage materials sustainably, reduce pollution.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Designing storage facilities with eco-friendly materials and energy-efficient features, minimize environmental impact, promote sustainability.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Adopting organic storage methods that comply with environmental standards, preserve food quality, reduces health risks.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2025-04-17T13:05:18Z</dcterms:created>
  <dcterms:modified xsi:type="dcterms:W3CDTF">2025-04-17T13:05:18Z</dcterms:modified>
</cp:coreProperties>
</file>