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the Edge: Hardening IoT-Cloud Infrastructure Post-Breach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Strategies for Automated Response, Proactive Threat Hunting, and Intelligent Deception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Hunting Techniques Unleashed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Detailing behavioral analysis as a key threat hunting technique, establishing baselines of normal IoT device behavior and detecting deviations in real-time.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log correlation to cross-check diverse data points, uncovering patterns and anomalies that may indicate malicious activity within the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Visualizations allows the human brain to visually see the anomalies and threats within the data to better detect and solve.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techniques with the team allows for greater and faster detections to better prevent and secure the IoT-Cloud Network. Security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threat hunting techniques enhance visibility, allowing for targeted remediation and prevention of future intrusions. Combining these provides advantages.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Deception: Turning the Tables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Deception is confusing attackers, diverting attention, and mitigating potential damage by creating false targets, confusing the attacker.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Implementation includes Honeypots and Decoy Data, providing additional information about attack vectors and attacker techniques and behaviors.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Deception techniques enhance security by misleading intruders, giving defenders an advantage in detecting and responding to attacks to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Dynamic adjustment is crucial in IoT-Cloud, adapting to evolving threats and attack patterns to maintain effectiveness and prevent attacker circumvention.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Deception techniques create an illusion, making it harder for attackers to navigate the system, increasing the chances of detection and response.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valuable time and attention during this presentation on post-intrusion threat mitigation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continued learning and collaboration within the IoT-Cloud security community to collectively strengthen our defenses against cyber threats.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take some time to address any questions you may have. We can discuss strategies, tools, case studies, and potential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contact us with additional questions or for further discussion. We are always ready to enhance security!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continuing to expand knowledge of mitigation tactics we will be ready for what comes, and we can further secure IoT-Cloud in the future!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a Safer IoT-Cloud Future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IoT-Cloud Security Tightrope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Dividing and Conquering the Challenge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Response: Your Shield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Response in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for the Automated Warrior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 Hunting: Uncovering the Shadows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Hunting Techniques Unleashed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Deception: Turning the Tables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a Safer IoT-Cloud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Guiding you through critical post-intrusion strategies in IoT-Cloud, focusing on automated response, threat hunting, deception, and a practical Azure Sentinel case.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vital need for robust post-intrusion measures, considering rapid attack propagation and the cloud's vulnerability as a prime target.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delve into automated response systems, threat hunting techniques, innovative deception strategies, and a real-world Azure Sentinel scenario.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our team members and their respective areas of expertise in this critical domain of IoT-Cloud security mitigation post-breach.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us as we explore the depths of post-intrusion threat mitigation, arming you with the knowledge and tools to protect your IoT-Cloud infrastructure.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IoT-Cloud Security Tightrope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inherent risks associated with IoT-Cloud integration, despite the numerous benefits it offers to modernize infrastructure and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why immediate post-intrusion mitigation is paramount, with a focus on preventing attack spread and protecting valuable cloud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Speed and efficiency in breach containment and remediation is critical. We will explore mechanisms that streamline the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need for proactive threat hunting to uncover hidden dangers that bypass automated defenses, ensuring greater security depth.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innovative use of deception techniques to confuse attackers, divert their attention, and ultimately mitigate potential damage to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Dividing and Conquering the Challenge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automated response mechanisms for swift and effective breach containment, detailing methods of isolation and policy adjustments.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threat hunting strategies within IoT-Cloud environments, uncovering hidden threats and stealthy persistent attacks to proactively mitigate.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dynamic deception tactics to confuse attackers, diverting their focus and diminishing the effectiveness of malicious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a real-world case study using Microsoft Azure Sentinel to showcase the platform's capabilities in intrusion response and threat mitigation.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will provide a holistic view of post-intrusion strategies, combining individual expertise for comprehensive security enhancement.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Response: Your Shield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Clarifying automated response as immediate, pre-configured actions triggered by security systems when a breach is detected, swiftly mitigating.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role of SIEM (Security Information &amp; Event Management) and SOAR (Security Orchestration, Automation, &amp; Response) systems in automation.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Showcasing the power of AI in threat detection for identifying patterns and anomalies that may indicate a breach, increasing detection efficacy.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SIEM collects and analyzes security events. SOAR automates responses. AI enhances detection accuracy and speed, leading to better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integration of SIEM, SOAR, and AI provides a proactive, automated defense against potential breaches and threats, providing security.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Response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Detailing anomaly detection in IoT devices, such as the identification of unusual traffic patterns, as the initial step in automated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how compromised devices are isolated using cloud-based policies, preventing further spread of the intrusion and protecting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Covering auto-patching, credential resets, and log analysis as key remediation steps, ensuring system recovery and preventing future incidents.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three phases streamline incident response and minimize impact, while enabling swift recovery and continuous improvement in security posture.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response enables swift recovery and continuous improvement in security posture. By automating, we eliminate human error.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for the Automated Warrior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Showcasing AWS GuardDuty for cloud threat detection, enabling users to identify and respond to malicious activity within their AWS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Azure Defender for IoT, offering IoT-specific automation capabilities to protect IoT devices and infrastructure from cyber threats.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Palo Alto Cortex XSOAR for security orchestration and response, streamlining incident management and improving overall security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features, integrations, and scalability. Also, asses ease of use, vendor support, and alignment to organizational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appropriate tools is pivotal for establishing automated response capabilities. The above mentioned are an example.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 Hunting: Uncovering the Shadows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Clarifying threat hunting as the proactive search for hidden threats that evade automated detection, essential for robust IoT-Cloud security posture.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need for threat hunting in IoT-Cloud environments where devices often lack built-in security, leading to security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that attackers leverage stealthy, persistent techniques that require proactive measures to detect and mitigate effectively in the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 hunting can detect threats that automation cannot. Threat hunting can be an integral part of a security system to have a well rounded defence.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 Hunting can secure the infrastructure as there is always a new threat that we must mitigate to create a strong security posture.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2025-04-18T10:09:20Z</dcterms:created>
  <dcterms:modified xsi:type="dcterms:W3CDTF">2025-04-18T10:09:20Z</dcterms:modified>
</cp:coreProperties>
</file>