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Unveiled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Heart of Emotional Expression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Sentimentalism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Characteristics of Sentimentalism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Context of Sentimentalism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in Modern Context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Sentimentalism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Sentimentalism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represents an artistic movement emphasizing genuine emotions and heartfelt experiences in creative expression.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emerged from the belief that authentic feelings should guide artistic creation and human connection.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places human emotions at the center of artistic focus, valuing sincerity over technical perfection.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seeks to create meaningful bonds between the artist, the work, and the audience through shared emotional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prioritizes genuine emotional truth over artificial or contrived artistic techniques.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Characteristics of Sentimentalism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explores profound emotional experiences that resonate with universal human feelings and struggles.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cultivates understanding and compassion by highlighting shared human experiences and vulnerabilities.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values straightforward emotional expression over complex or obscure artistic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often incorporates ethical considerations and moral lessons within emotional narratives.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frequently draws from personal experiences to create authentic emotional connections with audiences.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Context of Sentimentalism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gained prominence during the Enlightenment period as a reaction against rigid rationalism.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flourished in literature, with writers emphasizing emotional depth and moral sensitivity.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spread across various art forms, influencing painting, music, and theater with emotional authenticity.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contributed to social reform movements by highlighting human suffering and emotional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represented a cultural shift toward valuing emotional intelligence and human connection.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in Modern Context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finds new expression in digital media, where emotional authenticity connects global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principles inform therapeutic approaches that value emotional processing and authentic expression.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influences modern marketing by creating emotional bonds between brands and consumers.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shapes social media content, where personal stories and emotional experiences drive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continues to inspire contemporary artists seeking authentic emotional expression in their work.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Sentimentalism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principles guide AI development toward more emotionally intelligent and empathetic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fosters cross-cultural understanding through shared emotional experiences and universal feelings.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emphasizes emotional education as essential for personal development and social harmony.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helps balance technological advancement with maintaining authentic human connections.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Sentimentalism remains vital in an increasingly digital world, reminding us of our fundamental need for emotional authenticity.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2025-10-07T18:36:09Z</dcterms:created>
  <dcterms:modified xsi:type="dcterms:W3CDTF">2025-10-07T18:36:09Z</dcterms:modified>
</cp:coreProperties>
</file>