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Shopify: B2B Marketing Mastery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Success Through Strategic Implementation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Sustained Success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focuses on building brand loyalty among its B2B clients through exceptional service and consistent value delivery.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incentivizes existing B2B clients to refer new business, leveraging word-of-mouth marketing to drive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fosters a sense of community among its B2B clients through online forums, events, and networking opportunities.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continues to establish itself as a thought leader in the B2B e-commerce space through insightful content and industry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maintains a long-term vision for its B2B business, investing in infrastructure and innovation to ensure continued success.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Successful B2B marketing requires a targeted approach, focusing on specific industry needs and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Communicating clear value and demonstrating tangible benefits is essential for attracting and retaining B2B clients.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data analytics to optimize marketing efforts ensures resources are allocated effectively for maximum ROI.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to changing market conditions and customer needs is crucial for maintaining a competitive edge in the B2B space.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Fostering strong relationships with B2B clients through personalized service and ongoing support drives long-term success.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attention. We hope this presentation provided valuable insights into Shopify's B2B marketing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more information about Shopify's B2B solutions, please visit our website or contact our sales team.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now happy to answer any questions you may have regarding the presentation or Shopify's B2B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connected with us on social media for the latest news, updates, and insights into B2B e-commerce trends.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wish you the best in your B2B marketing endeavors and hope Shopify can be a valuable partner in your success.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Igniting B2B Growth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Trust &amp; Authority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Personalization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Digital Channels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&amp; Optimizing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Shopify Advantage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Adaptability is Key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Sustained Success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Takeaways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Igniting B2B Growth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Shopify's success in the B2B market stems from a meticulously planned marketing strategy tailored to resonate with business clients.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B2B marketing requires precision. Shopify masters this with focused campaigns addressing specific business needs and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Communicating clear value is key. Shopify highlights the tangible benefits for businesses, driving adoption and long-term partnerships.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leverages data analytics to optimize marketing efforts. This ensures resources are allocated effectively for maximum ROI.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Marketing is an evolving landscape. Shopify embraces continuous improvement, adapting strategies based on performance and market trends.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Trust &amp; Authority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utilizes high-quality content to educate and engage potential B2B clients, establishing thought leadership in the e-commerce space.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Real-world examples of successful B2B implementations demonstrate Shopify's capabilities and build confidence among prospective clients.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Positive feedback from existing B2B customers enhances credibility and acts as social proof, influencing purchasing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Collaborating with other industry leaders strengthens Shopify's position and expands its reach within the B2B market segment.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hosts webinars and participates in industry events to connect with potential B2B clients and showcase their expertise.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Personalization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segments its B2B audience to deliver personalized messages that resonate with specific industry verticals and business sizes.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tailored solutions demonstrates an understanding of individual business needs and creates a more compelling value proposition.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customized onboarding experiences ensures new B2B clients quickly realize the value of Shopify's platform.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dedicated support channels for B2B clients fosters stronger relationships and enhances customer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employs account managers to provide personalized guidance and support to key B2B clients, driving long-term success.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Digital Channels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optimizes its website and content for search engines to attract organic B2B traffic and increase brand visibility.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uses social media platforms to engage with potential B2B clients, share valuable content, and build brand awareness.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employs targeted paid advertising campaigns on platforms like LinkedIn to reach specific B2B audiences and generate leads.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utilizes email marketing to nurture B2B leads, promote new products and features, and drive conversions.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Syndicating content on industry websites and blogs expands Shopify's reach and establishes it as a thought leader in the B2B space.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&amp; Optimizing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tracks key performance indicators (KPIs) to measure the effectiveness of its B2B marketing campaigns and identify areas for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uses A/B testing to optimize its marketing materials and website content, ensuring maximum conversion rates.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utilizes marketing automation tools to streamline its B2B marketing processes and improve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uses a customer relationship management (CRM) system to manage its B2B leads and customer interactions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generates regular reports and analyzes its marketing data to make informed decisions and optimize its B2B marketing strategy.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Shopify Advantage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offers scalable solutions that can adapt to the evolving needs of growing B2B businesses, ensuring long-term partnership.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Businesses choose Shopify for its comprehensive suite of features designed to support all aspects of B2B e-commerce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provides a reliable and secure platform, ensuring business data and transactions are protected at all times.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boasts a vibrant ecosystem of apps and partners, offering B2B businesses access to a wide range of tools and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enables B2B businesses to expand their reach globally, facilitating international trade and growth opportunities.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Adaptability is Key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continuously analyzes market trends and customer feedback to adapt its B2B marketing strategies accordingly.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embraces new technologies and platforms to enhance its B2B marketing capabilities and reach new audiences.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employs agile marketing methodologies to respond quickly to changing market conditions and customer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fosters a culture of innovation, encouraging employees to experiment with new marketing ideas and approaches.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Shopify prioritizes customer satisfaction and focuses on building long-term relationships with its B2B clients.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2025-04-19T11:10:08Z</dcterms:created>
  <dcterms:modified xsi:type="dcterms:W3CDTF">2025-04-19T11:10:08Z</dcterms:modified>
</cp:coreProperties>
</file>