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Interest Calculation with Spreadsheets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Financial Basics for College Students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Simple Interest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compound interest, where interest earns interest, and its powerful impact on long-term investments. Invest now.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loan amortization schedules and how they break down loan payments into principal and interest components. Plan wisely.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concept of present value and how it helps you determine the current value of future cash flows. Be smart.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how to calculate the future value of an investment, considering interest and compounding over time. Prepare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spreadsheet skills to build more complex financial models for various scenarios, enhancing your decision-making. Be flexible.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Recap and Key Takeaways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the simple interest formula: SI = (Principal * Rate * Time) / 100. This is the core formula.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spreadsheet with columns for Name, Principal, Rate, Time, and Interest for efficient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Format the interest column to show 2 decimal places for readability and professional presentation. Be organized.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your knowledge to real-world scenarios like loan calculations and investment analysis. Practical skills are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exploring financial concepts and spreadsheet skills to enhance your financial literacy and decision-making.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participation in this presentation. Hope this presentation helps you increase your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We'd like to thank college for making this presentation available to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learn more about financial concepts and enhance your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 and more, you can ask us anytime. We are ready to help you anytime.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continued success in your financial journey. Thank you once again, and goodbye for now.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Financial Fundamentals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Up Your Spreadsheet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Simple Interest Formula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the Formula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Formatting the Interest Column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Examples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 and Tricks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Simple Interest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Recap and Key Takeaways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Financial Fundamentals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Interest is the cost of borrowing money or the reward for lending it. Simple interest is a straightforward method of calculating this.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simple interest provides a solid foundation for comprehending more complex financial concepts later in financial career.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Spreadsheets are powerful tools for managing and calculating financial data. They simplify complex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guide you through setting up a simple interest calculator using a spreadsheet program. Step-by-step.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to dive into the world of finance with a hands-on approach to simple interest calculations in spreadsheets.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Up Your Spreadsheet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by labeling the columns: Name, Principal, Rate, Time, and Interest. These are the building blocks.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column will hold the name of the borrower or investment. Always start with a clear name.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principal is the initial amount of money borrowed or invested. Enter the amount precisely.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rate is the annual interest rate, expressed as a percentage. Rate determine the amount of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is the duration of the loan or investment, usually in years. Time is very important for calculating interest.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Simple Interest Formula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interest (SI) is calculated using: SI = (Principal * Rate * Time) / 100. It is straightforward.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principal is the base upon which interest is calculated. A higher principal means more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interest rate directly affects the amount of interest earned or paid. Higher rates yield higher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longer the time, the greater the accumulated interest. Time horizon is a key factor in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divide by 100 to convert the percentage rate into a decimal format for accurate computation.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the Formula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'Interest' column, enter the formula: =(Principal cell * Rate cell * Time cell) / 100. Use cell 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correct cell references corresponding to the Principal, Rate, and Time for each entry. Precise cell is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Principal is in B2, Rate in C2, and Time in D2, the formula in E2 would be: =(B2*C2*D2)/100.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Drag the formula down to apply it to other rows. The spreadsheet will automatically adjust cell 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Cross-check your results manually to ensure the formula is working correctly. Accuracy matters always.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Formatting the Interest Column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formatting makes financial data easier to understand and interpret. Readability is also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the entire 'Interest' column by clicking on the column header (usually 'E'). Select all column.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Right-click on the selected column and choose 'Format Cells'. The dialog box will appear on the screen.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'Format Cells' dialog, choose the 'Number' category and set the decimal places to 2. Number of decimal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Click 'OK' to apply the formatting. All values in the 'Interest' column will now display with 2 decimal places.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Examples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Calculate the interest on a student loan with a principal of $5000, a rate of 5%, and a term of 3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Determine the simple interest earned on an investment of $1000, at a rate of 3%, over 5 years. Analyze returns.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spreadsheet to compare different loan or investment options with varying rates and terms. Take your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simple interest calculations into your personal budget to track savings and expenses efficiently. Have a goal.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simple interest to estimate potential earnings or costs in your financial planning scenarios. Plan for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Tips and Tricks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absolute cell references ($) to fix rate or time values for multiple calculations, simplifying comparison.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conditional formatting to highlight high or low interest values for quick analysis. Increase visual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data validation to ensure accurate data entry for the rate and time values, preventing errors in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charts to visualize the relationship between principal, rate, time, and interest. This is very useful for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Save your spreadsheet regularly to avoid losing your calculations and formatting work. Secure your progress.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2025-07-04T05:02:04Z</dcterms:created>
  <dcterms:modified xsi:type="dcterms:W3CDTF">2025-07-04T05:02:04Z</dcterms:modified>
</cp:coreProperties>
</file>