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553080/pexels-photo-5553080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553080/pexels-photo-55530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Navigation Bot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Campus Navigation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Navigation Bot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Objectives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Features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Roadmap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Investment &amp; Impact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178791/pexels-photo-91787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Navigation Bot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Campus Navigation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proposal outlines the development and implementation of a Smart Navigation Bot to improve campus navigation, student engagement, and access to university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Smart Bot will be accessible through a mobile app, website, and strategically placed kiosks across campus for maximum user convenience.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will guide users with real-time directions to various campus locations and provide comprehensive information about academic departments, events, offices, and facilities.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bot offers personalized assistance to students and visitors, enhancing their overall campus experience and service accessibility.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972736/pexels-photo-797273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Objectives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Goals for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 on-campus navigation for students, staff, and visitors through intelligent guidance and location-based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Digitize and streamline access to university resources, making information readily available through automated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 first-year student orientation and visitor experiences with interactive and personalized navigation assistance.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 dependency on human guides and printed materials while increasing efficiency of university service delivery through automation.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566469/pexels-photo-856646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Powerful Features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Makes Our Bot Smart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Campus Map with GPS Navigation providing turn-by-turn directions to lecture halls, offices, hostels, cafeterias, libraries, labs, and other campus facilities.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Voice and Chat-based Interface with conversational AI for inquiries related to academics, schedules, administration, and campus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Updates to notify users about room changes, facility closures, upcoming events, and shuttle/bus service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Multi-Language Support for inclusiveness and Personalized Student Assistance with timetable reminders, course info, deadlines, and exam schedules.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56343/pexels-photo-69563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Roadmap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5-Phase Approach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 needs assessment and stakeholder consultations, identify key user journeys and campus hotspots, and design the bot architecture including UI/UX, backend integration, and AI/ML model.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the core bot engine using AI/ML platforms like Dialogflow or Microsoft Bot Framework, build mobile and web interfaces, and map campus buildings with GPS tagging and 3D maps.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Pilot launch in select departments, collect user feedback, and optimize performance based on real-world usage and user experience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Full university-wide launch across web, app, and kiosks with staff training, followed by continuous maintenance, regular updates, new feature integration, and usage analytics.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386158/pexels-photo-438615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Investment &amp;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Budget Allocation &amp; Expected Returns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Requirement Analysis &amp; Design allocated $3,000 for comprehensive planning and design phase of the Smart Navigation Bot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with University Systems to connect with existing university databases, portals, and calendars for seamless information flow.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Expected long-term benefits include reduced operational costs, improved student satisfaction, enhanced campus efficiency, and modernized service delivery.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Smart Navigation Bot represents a strategic investment in digital transformation that will position the university as innovative and student-centric.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2025-09-25T06:22:41Z</dcterms:created>
  <dcterms:modified xsi:type="dcterms:W3CDTF">2025-09-25T06:22:41Z</dcterms:modified>
</cp:coreProperties>
</file>