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Smart Value: Empowering Lives, Enriching Futures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Deep Dive into Smart Value Products and Services Limited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Impacting Lives: A Network of Opportunities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income-generating opportunities for individuals through its direct selling network, boosting financial stability.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community initiatives by providing access to health, wellness, and educational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sustainable agriculture and eco-friendly products to contribute to environmental conservation.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Driving positive social change by empowering individuals and fostering a culture of health and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Impacting lives in over 500 cities across India, reinforcing its commitment to improving communities nationwide.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The Future of Smart Value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Strategic initiatives to expand market presence and reach more communities across India, fostering nationwide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focus on developing innovative products to meet evolving consumer needs and preferences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technology to streamline operations and enhance customer experiences, ensuring efficiency and satisfaction.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engagement with local communities through targeted initiatives, promoting social responsibility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sustainability to minimize environmental impact, contributing to a healthier and more sustainable future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Smart Value Products and Services Limited.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interest in our mission and vision for a healthier and empowered India.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details, please visit our website at smartvalue.biz.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value your support as we continue to strive for excellence and positive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potential collaborations and partnerships in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Smart Value: A Legacy of Excellence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Strength: Growth &amp; Stability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Product Powerhouse: Diverse &amp; Value-Driven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Recognition &amp; Accolades: A Testament to Excellence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Leadership Vision: Guiding the Way Forward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Communities: The 'Smartizen' Vision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Educational Empowerment: Building a Brighter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Impacting Lives: A Network of Opportunities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Ahead: The Future of Smart Value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Smart Value: A Legacy of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Established on December 20, 2006, Smart Value is headquartered in New Delhi, operating as a public unlisted, non-government entity under CIN U50300DL2006PLC191355.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Located at M-17, Second Floor, Lajpat Nagar-II, New Delhi, Delhi 110024, serving as the operational hub for its vast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Boasting an authorized share capital of ₹2.5 crore and a paid-up capital of ₹80.51 lakh, signifying a stable financial foundation.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Currently active, Smart Value continues to expand its reach and impact across the Indian direct selling landscape.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more at smartvalue.biz, the official website providing comprehensive insights into the company's offerings.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Strength: Growth &amp; Stability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Achieved ₹135 crore in revenue for the financial year ending March 31, 2022, demonstrating significant market presence.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Experienced an impressive 18% Compound Annual Growth Rate (CAGR) in revenue over the past year.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Showcased a robust 21% CAGR in profit over the last year, highlighting efficient operations and market demand.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Sustained financial growth reflects Smart Value's commitment to delivering value and expanding its market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Continued financial success allows for reinvestment in product development, market expansion, and enhanced customer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Product Powerhouse: Diverse &amp; Value-Driven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nutritional supplements and wellness products aimed at enhancing overall health and well-being for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skincare and personal hygiene items designed to promote self-care and confidence among individuals.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Supplying cleaning agents and household utilities that ensure a clean, comfortable, and healthy living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Featuring everyday lifestyle products tailored to meet the diverse needs and preferences of modern consumers.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farming aids and organic solutions to empower farmers and promote sustainable agricultural practices in communities.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Recognition &amp; Accolades: A Testament to Excellence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Recognized for its outstanding contributions to the nation's progress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Awarded for unwavering commitment to providing reliable and effective wellness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Acknowledged for its role in supporting and promoting domestic manufacturing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Celebrated as one of the world’s most reputable and influential brands in the direct selling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accolades underscore Smart Value’s dedication to quality, innovation, and customer satisfaction in a competitive market.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Leadership Vision: Guiding the Way Forward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key director with strategic insights driving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director contributing expertise to operational excellence.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director focused on innovative strategies and market expansion.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leadership team brings diverse experiences and strategic vision to lead Smart Value effectively in the industry.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Directors collaborate to steer the company towards sustainable growth and market leadership.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Communities: The 'Smartizen' Vision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Operating through a direct selling model, leveraging a network of distributors to reach customers effectively and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Established presence across over 500 cities in India, creating widespread accessibility for products and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Aims to transform citizens into 'Smartizens' and 'Healthizens', promoting healthy living and personal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quality products and educational resources to empower individuals and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Focusing on enhancing overall well-being and fostering personal growth through accessible and reliable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Educational Empowerment: Building a Brighter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Offering books and DVDs specifically designed to foster personal development and enhance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access to valuable insights and practical knowledge to help individuals achieve their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individuals with the tools and resources needed to improve their capabilities and prospects.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Facilitating holistic development by nurturing intellectual, emotional, and professional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a culture of lifelong learning to empower individuals to adapt, innovate, and excel.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2025-07-02T03:41:49Z</dcterms:created>
  <dcterms:modified xsi:type="dcterms:W3CDTF">2025-07-02T03:41:49Z</dcterms:modified>
</cp:coreProperties>
</file>