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31944994/pexels-photo-31944994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e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e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e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eg"/><Relationship Id="rId2" Type="http://schemas.openxmlformats.org/officeDocument/2006/relationships/image" Target="../media/image-2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eg"/><Relationship Id="rId2" Type="http://schemas.openxmlformats.org/officeDocument/2006/relationships/image" Target="../media/image-2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44994/pexels-photo-319449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SochIoT: Smart Building &amp; PMS Pitch Deck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Revolutionizing Smart Building &amp; Industrial Management with IIoT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532094/pexels-photo-65320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Proven Impact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Working Prototype Results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20% reduction in energy use, 30% operational efficiency improvement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576739/pexels-photo-157673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Technology Stack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Platform Architecture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IoT devices, cloud dashboards, AI analytics, predictive maintenance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218664/pexels-photo-921866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Software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SochIoT Platform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Monitoring, Predictive Maintenance, Energy Analytics, Alerts, Historical Reporting, AI Integration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878285/pexels-photo-3187828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Development Status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Modules In Progress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40% completed; remaining includes dashboards for utilities, access, alarms, ESG, and more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56597/pexels-photo-3195659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 Validation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15-30% energy savings; partnerships formed; 10+ buildings in pipeline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87382/pexels-photo-3198738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Revenue Model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Path to Profitability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₹60 Lakhs (Y1), ₹2.5 Cr (Y2), ₹5 Cr+ (Y3) with increasing customer base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715853/pexels-photo-57158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 Strategy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Go-to-Market Phases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Pilot Deployments → Regional Expansion → SaaS Scaling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527824/pexels-photo-175278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Unique Selling Proposition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Choose SochIoT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Plug-and-play, AI-powered, scalable, cost-effective, compliant with Industry 4.0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93740/pexels-photo-769374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Leadership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Harsh Goel, Shashank Dwivedi, Nitin Pandey, Kamlesh Verma – with expertise in energy, software, and industrial systems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414107/pexels-photo-741410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Funding Ask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₹4 Cr for 15% Equity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 development, team expansion, hardware scaling, marketing, and pilots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Company Overview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Problem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Solution Overview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Product Features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Target Market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 Opportunity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Proven Impact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Technology Stack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Software Features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Development Status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Traction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Revenue Model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22680/pexels-photo-592268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Financial Projections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5-Year Outlook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Positive EBITDA by Year 3; revenue grows from ₹60L to ₹15Cr by Year 5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48070/pexels-photo-794807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References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Credible Sources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Reports from IEA, EY, Bain, Markets and Markets, BEE, etc.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877814/pexels-photo-168778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Call to Action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Join Our Mission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 with us in transforming India's building ecosystem to be smarter and greener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63680/pexels-photo-756368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Contact: harshgoel@sochiot.com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SochIoT Innovations Pvt. Ltd – Building smarter, sustainable infrastructure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 Strategy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Unique Selling Proposition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Team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Funding Ask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Financial Projections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References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Call to Action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647661/pexels-photo-564766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Company Overview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SochIoT Innovations Pvt Ltd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 empower every building in India to become intelligent, energy-efficient, and Net-Zero ready.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Democratize smart building technologies through affordable, plug-and-play IoT and AI platforms tailored for mid-sized buildings.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975632/pexels-photo-89756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Problem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in Building Management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 30% of a building’s energy is wasted due to inefficient operations, lack of real-time monitoring, and reactive maintenance.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Expensive, hardware-heavy, and inaccessible to 90% of India's buildings.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68455/pexels-photo-3196845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Solution Overview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Building Innovation by SochIoT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IoT-Native, AI-Powered, Modular, Scalable, and Cost-Effective solutions aligned with Net Zero goals.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131572/pexels-photo-813157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Product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We're Building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Building-as-a-Service, Plug &amp; Play Sensors, AI Decision Engine, Unified Dashboard, ESG Toolkit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61226/pexels-photo-319612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Target Market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Where We Fit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(21%), Residential (52%), Commercial (26%), Warehouse (1%)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61226/pexels-photo-319612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Market Opportunity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Huge Untapped Potential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TAM: ₹10,000 Cr+ by 2030, SAM: ₹2,500 Cr for retrofit-ready segments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2025-05-08T07:31:45Z</dcterms:created>
  <dcterms:modified xsi:type="dcterms:W3CDTF">2025-05-08T07:31:45Z</dcterms:modified>
</cp:coreProperties>
</file>