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Sochni Sud-Tibbiy Tekshiruv Turlari: A Comprehensive Overview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different types of forensic hair examination and their significance.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Studies: Hair Analysis in 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case where microscopic hair comparison linked a suspect to a crime scene, leading to their conviction for murder.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case where DNA extracted from a single strand of hair identified the perpetrator of a sexual assault.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case where toxicological analysis of hair revealed poisoning, leading to the apprehension of the perpetrator.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case where elemental analysis of hair helped identify the geographic origins of unidentified human remains.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case studies demonstrate the powerful and persuasive nature of forensic hair examination in solving crimes and bringing justice.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Hair Forensics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Development of automated systems for microscopic hair comparison and DNA extraction to improve efficiency and accuracy.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advancements in microscopy techniques, such as hyperspectral imaging, for more detailed and comprehensive hair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comprehensive databases of hair characteristics and DNA profiles to improve identification and association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focused on improving the reliability and validity of hair analysis techniques to minimize errors and ensure justice.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forensic hair examination is bright, with ongoing research and technological advancements promising even more powerful tools for investigators.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the various types of forensic hair examination.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been informative and insightful, sparking further interest in this fascinating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questions or inquiries, please feel free to reach out to our team of forensic experts.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world of forensic science and its crucial role in the pursuit of justice.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engagement and attention are greatly appreciated. Thank you again for your participation.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Secrets: Forensic Hair Analysis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Morphological Analysis: A Detailed Look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Microscopic Hair Comparison: Linking the Pieces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Analysis: The Definitive Link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Toxicological Analysis: Hidden Histories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Elemental Analysis: The Chemical Signature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Microscopy Techniques: Seeing the Unseen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Studies: Hair Analysis in Action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Hair Forensics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Secrets: Forensic Hair Analysis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Hair, often overlooked, serves as powerful trace evidence, linking suspects to crime scenes and providing vital clues to investigators.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Forensic hair analysis relies heavily on microscopic examination, revealing intricate details about hair structure and composition.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not as unique as fingerprints, hair possesses individual characteristics that aid in narrowing down potential sources and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Hair analysis extends beyond mere identification, offering insights into ancestry, drug use, and even potential poisoning cases.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types of forensic hair examination is crucial for effective crime scene investigation and evidence interpretation.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Morphological Analysis: A Detailed Look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cuticle, the outermost layer, for scale patterns, damage, and variations can help in species and individual determination.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cortex, containing pigment granules, reveals information about hair color, distribution of pigment, and potential artificial treatments.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medulla, the central core, for its pattern, thickness, and presence can differentiate between human and animal hair.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the hair's diameter provides another parameter for comparison and can indicate ethnic origin or specific hair characteristics.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damage, breakage patterns, and alterations like bleaching or dyeing provides valuable information about the hair's history.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Microscopic Hair Comparison: Linking the Pieces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Microscopic comparison involves placing known and unknown hair samples side-by-side under a microscope for detailed examination.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Analysts look for matching characteristics in cuticle patterns, cortical pigmentation, medullary structure, and other morphological features.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numerous points of similarity strengthens the association between the known and unknown hair samples.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Differences in key characteristics can exclude a suspect, indicating that the hair sample did not originate from them.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Microscopic comparison is subjective and relies on expert judgment, acknowledging its inherent limitations and potential for error.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Analysis: The Definitive Link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analysis of hair provides the most definitive means of individual identification, linking a suspect to a crime scene with high certainty.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a hair root is present, nuclear DNA can be extracted, offering a complete genetic profile for comparison to a suspect's DNA.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the hair root is absent, mitochondrial DNA (mtDNA) can be extracted from the hair shaft, providing a maternal lineage connection.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Extracted DNA is compared to a suspect's DNA profile to determine if there is a match, providing strong evidence of association.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analysis from hair is considered highly reliable and often serves as crucial evidence in criminal investigations and legal proceedings.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Toxicological Analysis: Hidden Histories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Hair acts as a historical record, capturing drugs, toxins, and other substances ingested or absorbed into the body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Toxicological analysis can detect the presence of illicit drugs, prescription medications, and other substances in hair samples.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Hair analysis can also identify the presence of poisons or heavy metals, providing evidence of potential poisoning cases.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hair in segments can provide a timeline of drug use or exposure, revealing patterns and changes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Toxicological analysis of hair confirms suspicions and provides crucial evidence in drug-related crimes, poisoning investigations, and other legal matters.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Elemental Analysis: The Chemical Signature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Hair absorbs trace elements from the environment, reflecting geographic location and dietary habits of an individual.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isotopic composition of hair can provide information about a person's diet and geographic origins.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Elemental analysis can detect exposure to specific pollutants or toxins in the environment, linking individuals to specific locations.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trace element profile of hair can help differentiate between individuals and provide clues about their lifestyles.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Elemental analysis of hair provides valuable investigative clues in cases involving unidentified remains or tracing individuals' movements.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Microscopy Techniques: Seeing the Unseen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SEM provides high-resolution images of the hair surface, revealing fine details and structural abnormalities invisible to traditional microscopy.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TEM allows for the examination of the internal structure of hair, revealing details about pigment distribution and cellular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Confocal microscopy provides high-resolution optical sections of hair, allowing for 3D reconstruction and detailed analysis of internal 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advanced techniques enhance the visualization of hair characteristics, providing more detailed and accurate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microscopy techniques are continually pushing the boundaries of forensic hair analysis, uncovering new insights and possibilities.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2025-04-17T11:34:22Z</dcterms:created>
  <dcterms:modified xsi:type="dcterms:W3CDTF">2025-04-17T11:34:22Z</dcterms:modified>
</cp:coreProperties>
</file>