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Media's Communication Revolution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Digital Platforms Reshape Human Connection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Communication Landscape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Communication Impacts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Challenges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Patterns Shift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Communication Landscape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Communication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has fundamentally transformed how humans connect, breaking geographical barriers and enabling instant global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Twitter's brevity to Instagram's visual storytelling, each platform offers unique communication channels with distinct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Instant messaging and live updates have created unprecedented immediacy in communication, making the world feel smaller and more connected.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has democratized communication, giving everyone a voice and platform to share ideas, regardless of traditional media gatekeepers.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Text, images, videos, and audio blend together to create rich, multi-dimensional communication experiences that transcend traditional limitations.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Communication Impacts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enables people with shared interests to connect across borders, fostering communities that transcend geographical limitations.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Marginalized groups and individuals can now share their stories and perspectives with global audiences, creating awareness and driving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Platforms like LinkedIn have revolutionized career development, enabling professionals to connect, collaborate, and discover opportunities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provides unprecedented access to knowledge, allowing experts to share insights and learners to access educational content freely.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Online communities provide emotional support, shared experiences, and resources for people facing similar challenges, creating virtual safety nets.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rapid sharing of unverified content creates communication challenges, as false information spreads faster than facts can be corrected.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Like-driven communication often prioritizes quantity over quality, leading to shallow interactions that lack meaningful depth and connection.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Unequal access to technology creates communication barriers, excluding certain populations from participating in digital conversations.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permanent nature of online communication raises privacy issues, as personal information shared digitally can have lasting consequences.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Constant notifications and multiple platforms create information overload, making it difficult to maintain focused, meaningful conversations.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Patterns Shift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 limits and fast-paced communication have created new linguistic shortcuts and abbreviations that influence everyday speech patterns.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Images, memes, and videos have become primary communication tools, often conveying messages more effectively than text alone.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enables conversations to happen across different time zones, allowing people to respond when convenient rather than immediately.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line between personal and public communication has blurred, as social media encourages sharing intimate details with wide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Platform algorithms shape what content people see, creating filter bubbles that influence communication topics and perspectives.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Communication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Artificial intelligence will increasingly shape social media communication, from content creation to personalized interaction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Metaverse and virtual reality platforms will create new dimensions of social media communication, offering immersive interaction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communication success will depend on developing strong digital literacy skills to navigate complex online environments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demand for genuine connection suggests a shift toward more authentic, transparent communication on social media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social media evolves, new ethical standards will emerge to guide responsible communication and protect digital communities.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2025-11-01T02:21:26Z</dcterms:created>
  <dcterms:modified xsi:type="dcterms:W3CDTF">2025-11-01T02:21:26Z</dcterms:modified>
</cp:coreProperties>
</file>