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Software Engineering Impact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Global Influence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Software Engineering and Society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Software engineers have a responsibility to consider the ethical implications of their work.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Protecting user privacy is a major concern in software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Efforts are needed to bridge the digital divide and ensure equitable access to technology.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Automation and software advancements are reshaping job markets and employment patterns.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Engaging with communities can lead to more socially responsible software solutions.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Technological Trends in Software Engineering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Cloud computing is transforming how software is developed, deployed, and accessed.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IoT is expanding the reach of software systems into everyday objects and environments.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Blockchain offers new possibilities for secure and transparent software applications.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DevOps integrates development and operations, enhancing efficiency and collaboration.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rollout of 5G networks is expected to drive new software innovations and capabilities.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Software Engineering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Global Impact of Software Engineering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Findings in Software Engineering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Visualizing Software Engineering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 on Software Engineering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Directions in Software Engineering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Educational Pathways in Software Engineering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Software Engineering and Society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Technological Trends in Software Engineering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Software Engineering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Software engineering is the systematic application of engineering approaches to the development of software.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field has evolved significantly since its inception in the mid-20th century, adapting to technological advancements.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Software engineering is crucial for the development of reliable and efficient software systems that power modern technology.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Various educational programs offer specialized training in software engineering, preparing students for diverse career paths.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Groups like IEEE and ACM provide resources and networking opportunities for software engineers globally.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Global Impact of Software Engineering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Software engineering contributes significantly to the global economy through the creation of jobs and innovation.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global nature of software projects fosters cultural exchange and international collaboration.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Software engineering drives technological advancements, leading to new products and 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industry is increasingly focusing on sustainable practices to reduce environmental impact.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Software engineering affects social structures, influencing communication, education, and entertainment.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Findings in Software Engineering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Agile approaches have transformed software development, emphasizing flexibility and customer collaboration.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open source movement has democratized software development, allowing for widespread collaboration.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software security remains a critical challenge, with ongoing research into new protective measures.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Artificial intelligence is increasingly integrated into software systems, enhancing functionality and user experience.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Designing software with the user in mind leads to more intuitive and effective products.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Visualizing Software Engineering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Unified Modeling Language (UML) diagrams are used to visualize software architecture and design.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Flowcharts help in understanding the flow of processes within a software system.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Gantt charts are used for project management, illustrating timelines and dependencies.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Wireframes are used in the design phase to outline the structure of user interfaces.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diagrams represent the flow of data within a system, highlighting inputs and outputs.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 on Software Engineering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Software engineering is pivotal in shaping the modern world, influencing various sectors.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field is continuously evolving, adapting to new challenges and technological trends.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Software engineering intersects with various disciplines, enhancing its scope and impact.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demand for skilled software engineers is expected to grow, driven by technological advancements.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 in software engineering is vital for preparing the next generation of innovators.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Directions in Software Engineering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Research into quantum computing is opening new possibilities for software engineering.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There is a growing focus on developing sustainable software solutions to minimize environmental impact.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research is likely to focus on developing more robust security measures for software systems.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integration of AI and machine learning is expected to drive innovation in software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International collaboration will continue to play a key role in advancing the field.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Educational Pathways in Software Engineering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Bachelor's degrees in software engineering provide foundational knowledge and skills.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Master's and PhD programs offer advanced training and research opportunities.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Professional certifications can enhance career prospects and demonstrate expertise.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Online platforms offer flexible learning options for aspiring software engineers.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Internships provide practical experience and exposure to real-world software projects.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2025-11-29T16:00:33Z</dcterms:created>
  <dcterms:modified xsi:type="dcterms:W3CDTF">2025-11-29T16:00:33Z</dcterms:modified>
</cp:coreProperties>
</file>