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Solution Digitale 360°: Elevate Your Online Presence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Comprehensive Suite to Strengthen Your Online Presence and Drive Digital Performance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Visual Support: Captivating Content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Design eye-catching images that enhance engagement on all platforms.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Produce high-quality videos to enhance user engagement.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Showcase products and services to boost user engagement.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consistency in visual support to boost image and user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Amplify your image to increase user engagement.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Digital Marketing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tailored plans that align with market dynamics.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 updated with the most relevant and innovative information.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editorial calendars to enhance user experience and engagement.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 proactive reporting to analyze key performance.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Improve your visibility by having a strategic marketing campaign.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extend our sincere gratitude for considering ICONIC TECHNOLOGIE for your digital needs.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look forward to the possibility of partnering with you and achieving your business goals.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excited about the opportunity to collaborate with you in the future.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Feel free to contact us with any further questions, or if you require additional information.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once again for your attention. We look forward to a successful partnership.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Solution Digitale 360°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ICONIC TECHNOLOGIE: Your Digital Partner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Services: A Complete Digital Toolkit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Why Our Services Matter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Visual Identity &amp; Graphic Design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Development &amp; Automation: Streamlining Your Operations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SEO-Friendly Content: Attract &amp; Engage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Visual Support: Captivating Content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Digital Marketing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Solution Digitale 360°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 your business's full potential with our comprehensive digital solutions. We're here to enhance your brand image.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Elevate your brand's visibility and engagement with our tailored digital strategies, designed for maximum impact.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Drive tangible results and achieve your business goals through data-driven digital marketing and optimization.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Receive personalized strategies and solutions customized to meet the specific needs and goals of your business.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Partner with our expert team to navigate the complexities of the digital landscape and achieve sustainable growth.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ICONIC TECHNOLOGIE: Your Digital Partner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specialize in website creation, digital marketing, and SEO optimization, offering comprehensive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focus on delivering measurable results that drive business growth and improve ROI for our clients.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provide tailored support and strategies designed to meet the unique needs and goals of each client.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team of experienced professionals is dedicated to providing innovative and effective digital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From website development to SEO, we offer a full suite of services to enhance your online presence.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Services: A Complete Digital Toolkit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Crafting professional websites tailored to your brand's unique identity and user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Defining your brand's essence through compelling visuals and consistent graphic guidelines.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Streamlining operations and enhancing efficiency with custom development and automated processes.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Creating high-quality, optimized content to boost your search engine rankings and attract organic traffic.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Designing impactful visuals that capture attention and communicate your message effectively.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Why Our Services Matter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Elevate your brand perception through consistent, professional digital strategies and designs.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Improve your online presence with targeted SEO and content marketing that reaches your audience.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Attract and convert potential customers with effective lead generation strategies and engagement tactics.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 lasting relationships with your audience through personalized communication and valuable content.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Track your progress and optimize your strategies based on data-driven insights and performance metrics.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Visual Identity &amp; Graphic Design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 a memorable and iconic logo that represents your brand's values and identity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 a consistent visual framework to maintain brand integrity across all communication channels.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stunning visuals for websites, social media, and other digital platforms to attract and engage your audience.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Present a polished and credible image to enhance trust and recognition among your target audience.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Increase your brand's visibility and recall through strategic visual elements and consistent messaging.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Development &amp; Automation: Streamlining Your Operations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 a user-friendly website to enhance user experience and to attract a large audience.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Secure your online identity and reliable hosting solutions to ensure seamless operation.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Enhance your brand's professionalism with custom email addresses for consistent communication.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Provide instant support and engagement with automated chatbots, to improve your business.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Streamline lead generation and nurturing with automated systems to maximize efficiency.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SEO-Friendly Content: Attract &amp; Engage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Craft compelling content to increase search rankings and attract the right audience.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engaging product descriptions that highlight the key benefits and drive sales.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Publish informative articles that improve visibility, attract organic traffic, and establish authority.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Enhance your brand's online visibility and attract more customers.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 trust and credibility with valuable content.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2025-04-21T10:52:08Z</dcterms:created>
  <dcterms:modified xsi:type="dcterms:W3CDTF">2025-04-21T10:52:08Z</dcterms:modified>
</cp:coreProperties>
</file>