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731990/pexels-photo-2773199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Specification and Contract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Based on Max Fajardo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3083354/pexels-photo-1308335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Relationship of Plans, Specs, and Contract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Integrated Documents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Plans show design intent.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Specifications define quality.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Contract binds all documents.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937696/pexels-photo-793769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in Professional Practice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Prevents disputes.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Ensures project success.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Promotes accountability.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961261/pexels-photo-896126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Summary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Specifications and contracts are essential.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guide, protect, and regulate construction.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Mastery is vital for professionals.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a Specification?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Purpose of Specifications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Types of Specifications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a Contract?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Elements of a Contract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Types of Construction Contracts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Relationship of Plans, Specs, and Contract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in Professional Practice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573691/pexels-photo-3457369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Overview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Specification and Contract by Max Fajardo is a foundational reference in construction and architecture.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explains technical specifications and contractual requirements.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Widely used by students and professionals.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4920871/pexels-photo-1492087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a Specification?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Written description of materials, workmanship, and standards.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Complements drawings and plans.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Defines quality and execution.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482833/pexels-photo-848283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Purpose of Specifications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it Matters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Ensures uniformity and quality.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Acts as legal reference.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Guides contractors during construction.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491535/pexels-photo-2949153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Types of Specifications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Classification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General specifications.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Detailed specifications.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Performance specifications.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Proprietary specifications.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730975/pexels-photo-873097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a Contract?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Construction Contract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legal agreement between owner and contractor.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Defines scope, cost, and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Protects rights of all parties.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876039/pexels-photo-787603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Elements of a Contract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Components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 and acceptance.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Consideration.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Competent parties.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Lawful object.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068411/pexels-photo-3306841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Types of Construction Contracts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Common Forms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Lump sum contract.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Cost plus contract.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Unit price contract.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Time and material contract.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2026-01-27T05:12:10Z</dcterms:created>
  <dcterms:modified xsi:type="dcterms:W3CDTF">2026-01-27T05:12:10Z</dcterms:modified>
</cp:coreProperties>
</file>