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Synergy: Powering Project Success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Potential of Collaboration in IT Projects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Tractor Sales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new model helps enhance sales. More and more people get attract to the model and try to use it to improve financial condition.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Sales boost will increase the revenue. More business means more revenue generation for the company and improved financial year end.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 tractor sales drives revenue generation. This sustainable approach ensures profitability and market growth for companies.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Revenue generates employment. Employment helps in the growth of country and the GDP improves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model replication can be performed to other companies too. So that more companies can generate improved amount of revenue. 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Sustained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Growth planning is important to improve sales. More and more planning help to boost sales and improved generation in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revenue can help with the economic growth of country. A country can achieve its goal with this increased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can plan many things to get achieved with time. This helps with the boost to the tractor as a service model concept.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benefits can be gained by the stakeholders. This benefit can contribute to the increased growth and sales of the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tractor sales has helped to gain lot of improvements and changes in the sales revenue and financial year end of the company.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Your engagement is highly valued and appreciated during the whole meeting session.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collaboration and insights. Working together drives success and builds lasting partnerships and support for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contributions are vital for project success. Thanks for being a valuable part of our team and the meeting session togather.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future collaborations and innovation. Together, we'll achieve great things and provide great support in future togather.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Thanks to one and all again for all the team work and support in future. It was a great time and meeting to be part of today.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Project Paradox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Stakeholder's Crucial Role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Stakeholder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Tractor as a Service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Identification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Execution Strategy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Tangible Results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Tractor Sales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Sustained growth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Project Paradox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factors that differentiate successful projects from those that falter across different organizations. Understanding this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can't all companies realize the full potential of their projects? What's holding them back from achieving optimal results?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single most important element for successfully executing IT projects and driving positive outcomes in organizations.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Who needs to be on the same page to ensure IT projects are embraced and effectively integrated into the business operations?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the key players who are responsible for ensuring that IT projects deliver tangible business benefits and value creation.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Stakeholder's Crucial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pivotal element connecting all previous questions: The Stakeholder. Recognizing their importance is paramount.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stakeholder is the most important part. Without him the company may face losses and miss the goal that it is running to achieve.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 projects require a single point of contact. This point of contact helps to move in a single direction, the stakeholder.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is a person of importance. All the business strategies are discussed with him. He can make or break the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maintains a good relation with the company. All things are first consulted with the stakeholder of the company.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the Stakeholder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stakeholder is directly or indirectly affected by the IT project's execution. Their involvement shapes its trajectory and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Stakeholders contribute to planning and execution. Their insights and expertise are invaluable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good stakeholder defines the business problem, engaging with IT. This collaboration drives innovation and problem-solving.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explore technology solutions, aiding implementation and adoption. This ensures the IT solutions address the problem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Stakeholders own the business benefits. This accountability ensures IT projects deliver value and positive business impact.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Tractor as a Service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land ownership makes tractor purchase difficult for Indian farmers. A financial burden restricts their access to essential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provide tractors to farmers without selling them? Increase sales while addressing affordability for marginalized communities?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the contradiction is difficult. Company always finds difficult to balance the two sides of the coin at the same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Marginalized farmer are always in financial debt. It is important to provide them with good financial support and planning for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Planning must be done before taking any step further. This would help them with better and improved future aspects.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Stakeholder Identification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Sales, Finance, and Marketing teams. Their expertise drives the service model's adoption and market penetration in the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specific regions and customer segments. This focused approach maximizes the impact of the tractor service offering.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Convert potential buyers into confirmed clients. Income guarantees ensure their commitment and confidence in the service's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Oversee project execution and performance. Their guidance ensures the project aligns with strategic goals and delivers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IT solutions for successful execution. Their technology ensures efficiency and effectiveness in the service delivery.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Execution Strategy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 a team with IT and business stakeholders. Collaboration facilitates innovation and seamless execution of the project plans.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the environment and identify potential markets. POC identifies areas with high demand for tractor services and target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Sales team identifies diverse tractor applications. Understanding these applications enhances the service's versatility and appeal.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Finance and sales teams identify effective business models. These sustainable models ensure long-term success and profitability.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and business teams assess user-friendly technology. Simplification drives user adoption and service effectiveness for all.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Tangible Results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Multiple tractor use cases are identified and implemented. This boosts service demand, broadening market reach and impact across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service model extends to carrying goods. It generates a new income source for buyers, improving financial stability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Transparent IT apps and billing enhance user trust. Non-ambiguous pricing ensures customer satisfaction, builds long term relations.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important to provide ease of use to the users. So that more and more users can use and understand it in a good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Sales improvement help in the increased revenue and improved model and structure to provide user with the best and latest offers.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2025-04-21T13:46:47Z</dcterms:created>
  <dcterms:modified xsi:type="dcterms:W3CDTF">2025-04-21T13:46:47Z</dcterms:modified>
</cp:coreProperties>
</file>