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Startup Financial Flight: Lessons from Zoho's Ascent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Financial Performance and Growth Strategies Inspired by a Tech Titan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Forecasting: Predicting the Future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Project the sales and revenue for coming period. Project on multiple parameters to predict the revenue forecast.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Expenses may include overhead, operational and sales. Need to predict the expenses to forecast the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Predict the incoming and outgoing of the funds. It is important to understand and properly predict the cash flow.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Planning for various situations and future analysis. Make different plans based on different business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Forecasts need to be reviewed and updated. Always keep track of changing environment to make necessary updates.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Takeaways: Lessons for Startup Success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Generate revenue and keep it flowing. Without proper revenue, it is difficult to scale the company to new heights.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 and manage all expenses. Negotiate with suppliers to ensure the costs can be minimized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Have a clear plan in place with goals. Clear goals are required to guide the business to new heights of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Always be prepared to adopt new strategies. New changes can make business agile and ready to perform in the market.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Zoho is a leading successful example. Follow the path of Zoho, but never fully copy the Zoho strategy. Instead learn from it.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Your interest is highly appreciated and please follow along for more.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Any questions and answers are appreciated. Please reach out for further questions and concerns regarding this topic.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contact me for more details. I am ready to answer all your queries as soon as possible. Thank you.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provide feedback regarding the presentation. It will help me improve and create even better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highly encourage you to learn further on this topic. Thank you very much for giving me this opportunity.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Igniting Growth: The Startup Finance Compass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Zoho's Financial Blueprint: A Masterclass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Revenue Generation: The Lifeblood of Growth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Expense Management: Staying Lean and Agile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Reporting: Telling Your Story with Numbers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Funding Strategies: Securing Capital for Expansion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Risk Management: Preparing for Turbulence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Forecasting: Predicting the Future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Takeaways: Lessons for Startup Success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Igniting Growth: The Startup Finance Compass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Startups need clear financial goals. These act as a roadmap, guiding decisions and keeping the company on track for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Smart funding is crucial. Explore various options like venture capital, loans, or bootstrapping to secure the necessary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Performance Indicators (KPIs) offer insights. Track metrics like revenue growth, customer acquisition cost, and burn rate.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Flexibility is key in a startup. Be prepared to adjust strategies based on market changes and financial performance feedback.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Sound financial management builds trust with investors. It also makes the startup attractive for potential acquisitions or IPOs.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Zoho's Financial Blueprint: A Masterclass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Zoho's initial funding came from the founders. This independence allowed them to focus on long-term vision without external pressure.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Zoho has prioritized profitability over rapid expansion. This ensures financial stability and sustainable development over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Zoho emphasizes customer satisfaction. Happy customers lead to repeat business and positive word-of-mouth, driving organic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Zoho offers a wide range of software solutions. This diversification reduces risk and ensures steady revenue regardless of economic shifts.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Zoho invests in its own products and technology. This dedication to innovation strengthens its competitive edge in the market.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Revenue Generation: The Lifeblood of Growth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 a clear sales strategy aligned with the goals. Clearly define the process of selling the business to the customers.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Analyze market rates and pricing methods. Analyze competitor strategies and make improvements. Ensure the price covers cost.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New customers are the lifeblood of growth. A well defined plan to acquire new customer and retain them is key to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nurturing customers. Customer retention ensures long term growth and ensure the churn rate is negligible.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new markets to create new source of revenue. New products or services can add a new stream of revenue.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Expense Management: Staying Lean and Agile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 detailed budget to monitor spending. Set financial expectations and track the monthly burn rate to save money.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Manage operating costs and reduce expenses. Minimize waste and negotiate with the supplies to get the best price.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Always negotiate with suppliers to get better deals. Shop around to get the best price for the purchase you are making.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technology investments to reduce costs. Technology investments can increase productivity and reduce operational costs.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Outsource certain tasks to reduce cost and improve efficiency. Do extensive research before outsourcing the tasks.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Reporting: Telling Your Story with Numbers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Revenue, cost, expenses, profit or loss of the business. It is very important to keep track of these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balance sheet is assets, liability and equity. The balance sheet is very useful to keep track of the business.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measurement of cash inflow and outflow over a period of time. It is important to monitor the Cash Flow activities.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Performance Indicator. This includes revenue growth and customer acquisition cost. Important to track the business.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Conduct regular audits to ensure the process is in place. It can verify the validity of financial data.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Funding Strategies: Securing Capital for Expansion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 venture capital funding for high-growth. This may result in loss of company control for some percentage of the share.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Angel investors who provide capital for startups. They are more flexible than venture capitalists in term of terms.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Traditional sources of funding that offer set terms. They need to be paid back according to the agreements of the terms.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Collect funding from a large audience. There are various platforms that support crowd funding campaigns.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Funding the company through self investment. This ensures the business has full control over the company.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Risk Management: Preparing for Turbulence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an eye on industry trends. It is necessary to be prepared for any market risk such as customer needs and demands.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risk of default on payment. It is important to analyze a customer's background before starting any contracts with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Operational risks include internal issues. This may cause a disruption in business and it can be internal process failures.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Make sure the business stays compliant with local rules. Always adhere to the standards and regulations of the business.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Having insurance can protect business from unforeseen events. It is necessary to have appropriate insurance.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2025-05-09T03:04:57Z</dcterms:created>
  <dcterms:modified xsi:type="dcterms:W3CDTF">2025-05-09T03:04:57Z</dcterms:modified>
</cp:coreProperties>
</file>