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squarespace-cdn.com/content/v1/5904b39f37c581913d155581/8c3d6d45-5979-42ae-a5d6-902866268b4e/what-is-matter-anchor-chart.jpg" TargetMode="External"/><Relationship Id="rId1" Type="http://schemas.openxmlformats.org/officeDocument/2006/relationships/image" Target="../media/Slide-3-image-1.png"/><Relationship Id="rId2" Type="http://schemas.openxmlformats.org/officeDocument/2006/relationships/image" Target="../media/image-3-2.jp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cdn.teacherspayteachers.com/thumbitem/States-Of-Matter-Examples-Cut-and-Paste-022166400-1382726665-1657179454/original-943732-1.jpg" TargetMode="External"/><Relationship Id="rId1" Type="http://schemas.openxmlformats.org/officeDocument/2006/relationships/image" Target="../media/Slide-4-image-1.png"/><Relationship Id="rId2" Type="http://schemas.openxmlformats.org/officeDocument/2006/relationships/image" Target="../media/image-4-2.jp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arahlyngay.com/wp-content/uploads/2021/05/states-of-matter-01.jpg" TargetMode="External"/><Relationship Id="rId1" Type="http://schemas.openxmlformats.org/officeDocument/2006/relationships/image" Target="../media/Slide-5-image-1.png"/><Relationship Id="rId2" Type="http://schemas.openxmlformats.org/officeDocument/2006/relationships/image" Target="../media/image-5-2.jp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cdn.teacherspayteachers.com/thumbitem/States-Of-Matter-Examples-Cut-and-Paste-022166400-1382726665-1657179454/original-943732-1.jpg" TargetMode="External"/><Relationship Id="rId1" Type="http://schemas.openxmlformats.org/officeDocument/2006/relationships/image" Target="../media/Slide-6-image-1.png"/><Relationship Id="rId2" Type="http://schemas.openxmlformats.org/officeDocument/2006/relationships/image" Target="../media/image-6-2.jp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tivityvillage.co.uk/sites/default/files/images/thank_you_kids_blank_460_0.jpg" TargetMode="External"/><Relationship Id="rId1" Type="http://schemas.openxmlformats.org/officeDocument/2006/relationships/image" Target="../media/Slide-7-image-1.png"/><Relationship Id="rId2" Type="http://schemas.openxmlformats.org/officeDocument/2006/relationships/image" Target="../media/image-7-2.jp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States of Matter: A Fun Adventure!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Exploring Solids, Liquids, Gases, and Changes All Around Us!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is Matter?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Solid Adventures!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Liquid Fun!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Gas Escapades!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You!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is Matter?</a:t>
            </a:r>
            <a:endParaRPr lang="en-US" sz="2000" dirty="0"/>
          </a:p>
        </p:txBody>
      </p:sp>
      <p:pic>
        <p:nvPicPr>
          <p:cNvPr id="3" name="Image 0" descr="https://images.squarespace-cdn.com/content/v1/5904b39f37c581913d155581/8c3d6d45-5979-42ae-a5d6-902866268b4e/what-is-matter-anchor-chart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Matter is everywhere! It's anything that takes up space and has weight. Think of your toys, your food, and even the air you breathe!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Matter comes in three main forms called states: solid, liquid, and gas. Each state has different properties and acts in unique ways.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Solids have a fixed shape and volume. They don't easily change their form. Examples include rocks, wood, and ice cubes.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Understanding states of matter helps us describe our world. It also helps us understand how objects behave.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6217920" y="360045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Solid Adventures!</a:t>
            </a:r>
            <a:endParaRPr lang="en-US" sz="2000" dirty="0"/>
          </a:p>
        </p:txBody>
      </p:sp>
      <p:pic>
        <p:nvPicPr>
          <p:cNvPr id="3" name="Image 0" descr="https://ecdn.teacherspayteachers.com/thumbitem/States-Of-Matter-Examples-Cut-and-Paste-022166400-1382726665-1657179454/original-943732-1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Solids keep their shape unless a force acts upon them. A table will stay a table unless someone breaks it!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Solids take up a specific amount of space. A rock will always be the same size, no matter where you put it.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tiny particles in solids are packed closely together. This is why they are firm and rigid.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Think about your favorite toys or furniture. These solids do not readily change shape. The structure is fixed.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6217920" y="360045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Liquid Fun!</a:t>
            </a:r>
            <a:endParaRPr lang="en-US" sz="2000" dirty="0"/>
          </a:p>
        </p:txBody>
      </p:sp>
      <p:pic>
        <p:nvPicPr>
          <p:cNvPr id="3" name="Image 0" descr="https://sarahlyngay.com/wp-content/uploads/2021/05/states-of-matter-01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Liquids take the shape of their container. Pour water into a glass, and it becomes the shape of the glass!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Liquids still have a fixed volume. One cup of water is always one cup, even if you pour it into a bowl.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particles in liquids can move around more freely than in solids. That's why liquids can flow.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Water, milk, juice, and oil are all liquids. They can be poured and flow because of their properties.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6217920" y="360045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Gas Escapades!</a:t>
            </a:r>
            <a:endParaRPr lang="en-US" sz="2000" dirty="0"/>
          </a:p>
        </p:txBody>
      </p:sp>
      <p:pic>
        <p:nvPicPr>
          <p:cNvPr id="3" name="Image 0" descr="https://ecdn.teacherspayteachers.com/thumbitem/States-Of-Matter-Examples-Cut-and-Paste-022166400-1382726665-1657179454/original-943732-1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Gases do not have a fixed shape. They spread out to fill whatever space is available, like air in a balloon.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Gases do not have a fixed volume either. They can be compressed or expanded. They can fill any size container.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particles in gases move very quickly and are far apart from each other. They zoom around in all directions.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Air, oxygen, and helium are all gases. The atmosphere we breathe is made up of many different gases mixed together.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6217920" y="360045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You!</a:t>
            </a:r>
            <a:endParaRPr lang="en-US" sz="2000" dirty="0"/>
          </a:p>
        </p:txBody>
      </p:sp>
      <p:pic>
        <p:nvPicPr>
          <p:cNvPr id="3" name="Image 0" descr="https://www.activityvillage.co.uk/sites/default/files/images/thank_you_kids_blank_460_0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solid holds its shape, a liquid takes the shape of its container, and a gas spreads out to fill any space.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properties of each state of matter are very important for understanding the world around us. Every matter has its property!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Continue to explore the world around you and ask questions about the matter you see. Keep asking questions!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taking the time to learn about the states of matter. Keep up the curiosity! Keep the good work up!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6217920" y="360045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2025-07-17T00:04:49Z</dcterms:created>
  <dcterms:modified xsi:type="dcterms:W3CDTF">2025-07-17T00:04:49Z</dcterms:modified>
</cp:coreProperties>
</file>