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States of Matter: Unlocking Nature's Transformations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Exploring Physical and Chemical Changes in Matter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Evidence of Chemical Change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change in color can indicate a chemical reaction. When iron rusts, its color changes from metallic gray to reddish-brown.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formation of gas bubbles often signifies a chemical reaction. Vinegar and baking soda makes bubbles of carbon dioxide.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appearance of a solid precipitate in a solution is strong evidence of a chemical change. Silver chloride in solution is precipitate.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Significant temperature changes (heat absorption or release) often accompany chemical reactions. Burning fuel produce heat.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noticeable change in odor can indicate a chemical reaction. Rotten egg smell from hydrogen sulfide gas makes you know change.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Factors Affecting Rate of Change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Increasing temperature generally speeds up reaction rates. Molecules collide more frequently and with greater energy.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Higher concentrations of reactants typically lead to faster reaction rates. There are more molecules available to react.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Increasing surface area can accelerate reactions, especially in heterogeneous mixtures. Finely divided solids react faster.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Catalysts speed up reactions without being consumed themselves. They provide alternative reaction pathways with lower activation energies.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For gaseous reactions, increasing pressure can increase the reaction rate. More gas particles in the same space collide.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Real-World Applications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Cooking involves many physical and chemical changes. Boiling pasta and baking bread are a part of physical and chemical changes.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Manufacturing relies on controlling matter's properties and transformations. Creating new materials is a part of process.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Understanding matter helps us address environmental challenges. Water filtration and air purification are important steps.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Pharmaceuticals and medical treatments involve understanding matter. Drug delivery and disease treatment are examples.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Energy production uses matter. Burning fossil fuels and harnessing nuclear energy are examples of changes.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your time and attention!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hope this presentation provided valuable insights into the states of matter and the changes they undergo.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May you further expand your knowledge by exploring this topic!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Keep seeking information.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Stay curious and keep exploring the wonders of science!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Matter Around Us: An Introduction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Solid State: Order and Stability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Liquid State: Flow and Adaptability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Gaseous State: Expansion and Mobility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Physical Changes: Altering Appearance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Chemical Changes: New Substances Emerge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Evidence of Chemical Change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Factors Affecting Rate of Change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Real-World Applications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Matter Around Us: An Introduction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Matter is anything that has mass and takes up space. It's the stuff that makes up everything we can see and touch in the universe.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three states are solid, liquid, and gas. Each has different properties due to the arrangement and movement of its particles.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Plasma, Bose-Einstein condensates, and neutron degenerate matter exist under extreme conditions of temperature and pressure.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Matter can change from one state to another. These changes are driven by changes in temperature or pressure, or both.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From melting ice to boiling water, state changes are fundamental processes that shape our daily lives and the world around us.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Solid State: Order and Stability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Solids maintain a definite shape and volume. Their particles are tightly packed and vibrate in fixed positions in space.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Many solids have a highly ordered arrangement of atoms or molecules, forming crystal lattices. Diamonds and salts are examples.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Amorphous solids lack long-range order. Glass and rubber are examples, exhibiting unique properties due to their structure.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Generally, solids have a high density. Particles are packed more closely together compared to liquids and gases.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Solids are difficult to compress. Little free space exists between their constituent particles.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Liquid State: Flow and Adaptability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Liquids maintain a fixed volume but take the shape of their container. This is due to particles being able to move around.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Cohesive forces between liquid molecules create surface tension. Surface tension allows bugs to walk on water.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Viscosity is a measure of a liquid's resistance to flow. Honey has high viscosity, while water has low viscosity.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Liquids have moderate density. Their particles are closer than gases but more spaced than solids.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Liquids are fluids. They can flow and be easily poured and pumped because the molecules move freely.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Gaseous State: Expansion and Mobility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Gases have neither a fixed shape nor a fixed volume. They expand to fill any available space.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Gases are easily compressed. The large amount of space between particles allows them to be forced closer together.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Gases have low density. Particles are widely spaced and move randomly at high speeds.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Gases can diffuse and mix rapidly. Gases flow and diffuse because of random motion and large inter-particle distances.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ideal gas law (PV=nRT) describes the relationship between pressure, volume, temperature, and number of moles in ideal gases.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Physical Changes: Altering Appearance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Physical changes affect the form or appearance of a substance, but do not change its chemical composition. It can change shape.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Melting (solid to liquid) and freezing (liquid to solid) are physical changes driven by temperature changes.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Boiling (liquid to gas) and condensation (gas to liquid) are physical changes that involve phase transitions by temperature.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Dissolving a substance in a solvent is a physical change. Salt dissolving in water, the salt's chemical nature remains.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Changing the size or shape of a substance through crushing or grinding is a physical change. Original compound is retained.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Chemical Changes: New Substances Emerge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Chemical changes involve the formation of new substances with different chemical compositions and properties. Chemical Reaction.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Combustion is a chemical change where a substance reacts rapidly with oxygen, producing heat and light. Wood burning is combustion.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Oxidation is a chemical change involving the loss of electrons. Rusting of iron is a slow oxidation process, changes the material.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Decomposition is the breakdown of a substance into simpler substances. Hydrogen peroxide into water and oxygen is a decomposition.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Precipitation is the formation of a solid from a solution during a chemical reaction. Formation of a solid from mix of liquids.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2025-07-16T23:43:49Z</dcterms:created>
  <dcterms:modified xsi:type="dcterms:W3CDTF">2025-07-16T23:43:49Z</dcterms:modified>
</cp:coreProperties>
</file>