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notesMasterIdLst>
    <p:notesMasterId r:id="rId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images.pexels.com/photos/14944863/pexels-photo-14944863.jpeg?auto=compress&amp;cs=tinysrgb&amp;fit=crop&amp;h=1200&amp;w=800" TargetMode="External"/><Relationship Id="rId1" Type="http://schemas.openxmlformats.org/officeDocument/2006/relationships/image" Target="../media/image-1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images.pexels.com/photos/14944863/pexels-photo-14944863.jpeg?auto=compress&amp;cs=tinysrgb&amp;fit=crop&amp;h=1200&amp;w=800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3657600" cy="514350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4114800" y="2314575"/>
            <a:ext cx="45720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Strategic Overview of Cutting Lines and Distribution Centre
</a:t>
            </a:r>
            <a:pPr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Optimizing Efficiency and Logistics in Steel Plant Operations</a:t>
            </a:r>
            <a:endParaRPr lang="en-US" sz="3200" dirty="0"/>
          </a:p>
        </p:txBody>
      </p:sp>
      <p:sp>
        <p:nvSpPr>
          <p:cNvPr id="5" name="Text 2"/>
          <p:cNvSpPr/>
          <p:nvPr/>
        </p:nvSpPr>
        <p:spPr>
          <a:xfrm>
            <a:off x="2743200" y="4754880"/>
            <a:ext cx="1828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800" u="sng" dirty="0">
                <a:solidFill>
                  <a:srgbClr val="FFFFFF"/>
                </a:solidFill>
                <a:hlinkClick r:id="rId2" invalidUrl="" action="" tgtFrame="" tooltip="Pexel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Slide 1</vt:lpstr>
      <vt:lpstr>Slide 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2025-05-01T03:15:17Z</dcterms:created>
  <dcterms:modified xsi:type="dcterms:W3CDTF">2025-05-01T03:15:17Z</dcterms:modified>
</cp:coreProperties>
</file>