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Sugarcane to Sugar: A Sweet Transformation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Sugarcane Processing Journey: From Field to Factory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Packaging and Distribution: Reaching the Consumer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Sugar is automatically packaged into bags, containers, or bulk quantities for distribution using modern machinery.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Precise weighing and sealing ensure accurate product quantity and prevent contamination during storage and transportation of sugar.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Packaging includes labeling with nutritional information, branding, and date codes for consumer information and traceability of product.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Packaged sugar is stored in warehouses, maintaining controlled conditions to prevent moisture absorption and degradation during storage.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Sugar is distributed through wholesalers, retailers, and directly to industrial users, ensuring it reaches consumers efficiently to their tables.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Quality Control: Ensuring Excellence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samples are taken at each stage to monitor sugar quality and ensure compliance with standards during the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Samples are analyzed in the lab for sugar content, purity, color, and other quality parameters, helping sugar meet standards.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Process parameters are adjusted based on lab results to maintain consistent quality and prevent deviations to have high quality sugar.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HACCP principles ensures potential hazards are identified and controlled throughout the production process of the sugar crystals.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improvement efforts focus on optimizing processes, reducing waste, and enhancing sugar quality, and consumer satisfaction.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 for your attention and presence during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very grateful for the opportunity to provide information about 'Sugarcane To Sugar All Process In Factory Intership Project' 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very much for taking the time to join us. We hope you found it informative and engaging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if you have any further questions or would like to explore collaborations. We are here to provide guidance.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thankful for your support. Wishing you a sweet and successful journey ahead. Thank you again!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Sweet Beginning: Sugarcane Arrival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Juice Extraction: Unleashing the Sweetness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Juice Clarification: Refining the Raw Extract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Evaporation: Concentrating the Sweetness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Crystallization: The Birth of Sugar Crystals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Centrifugation: Separating Crystals from Molasses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Drying and Cooling: Preparing for Packaging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Packaging and Distribution: Reaching the Consumer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Quality Control: Ensuring Excellence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Sweet Beginning: Sugarcane Arrival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Sugarcane is harvested, either manually or mechanically, ensuring optimal sugar content for processing. It requires skill and timing.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Freshly cut sugarcane is swiftly transported to the factory to minimize sugar loss and prevent deterioration after cutting the sugarcane.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Upon arrival, the sugarcane is weighed, and quality is assessed to determine its sugar content and suitability for processing.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Sugarcane is prepared for crushing by removing extraneous matter like leaves and tops to ensure the quality of the juice.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Sugarcane is stored temporarily before processing to manage the flow and ensure continuous operation of the milling process.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Juice Extraction: Unleashing the Sweetness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Cane is prepared for milling through shredding and fiberizing, which ruptures the cane cells and improves juice extraction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Prepared cane passes through a series of heavy rollers in the milling train to squeeze out the sugary juice from the cane fibers using pressure.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Extracted juice is collected and sent for further processing to remove impurities and concentrate the sugar content in sugar 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Remaining fibrous material, called bagasse, is used as fuel for the factory's boilers, or for paper production, creating the sugar cycle.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Water is added to the bagasse to extract remaining sugar for higher efficiency, a crucial step for profitability.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Juice Clarification: Refining the Raw Extract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Raw juice is heated to high temperatures to coagulate impurities and prepare it for clarification treatment to clear sugar.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Lime is added to adjust the pH level of the juice, aiding in the precipitation of impurities and improving clarification efficiency for sugar.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juice is settled in clarifiers, where impurities settle to the bottom, allowing the clear juice to be separated and processed further.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Mud from the clarifiers is filtered to recover remaining sugar, ensuring efficiency and preventing sugar loss during the filtration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Clarified juice, free from impurities, is sent to evaporators for concentration, a critical step toward sugar crystallization process.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Evaporation: Concentrating the Sweetness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Multiple-effect evaporators are used to boil off water from the juice under vacuum to concentrate the sugar content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Juice is gradually concentrated, forming a thick syrup with a high sugar concentration which aids in crystallization of sugar.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steam from one evaporator is used to heat the next, minimizing energy consumption and maximizing steam usage during evaporation.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syrup density is carefully monitored to ensure it reaches the desired concentration for efficient crystallization of the sugar.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concentrated syrup is then sent to the vacuum pans for the sugar crystallization process to get sugar crystals 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Crystallization: The Birth of Sugar Crystals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Crystallization occurs in vacuum pans, where the syrup is further evaporated under controlled conditions and temperature.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Tiny sugar crystals are added to initiate crystallization, providing a base for the sugar molecules to attach and grow as sugar crystal.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Sugar crystals grow as more sugar molecules attach to the seed crystals, forming larger crystals inside the sugar production vacuum pans.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mixture of sugar crystals and molasses is called massecuite, which is then sent for further processing.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Precise temperature and vacuum control are essential for crystal growth and uniformity to produce high quality sugar.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Centrifugation: Separating Crystals from Molasses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Massecuite is fed into centrifuges to separate sugar crystals from molasses, ensuring sugar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Centrifuges spin at high speeds, forcing molasses through a screen, leaving sugar crystals behind which will be refined.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Sugar crystals are washed with water or steam to remove residual molasses, further purifying the sugar.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separated sugar crystals are then ready for drying and packaging after molasses is separated using a centrifuge.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Molasses, a byproduct of sugar production, is collected for use in animal feed, alcohol production, or fertilizer, etc.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Drying and Cooling: Preparing for Packaging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Sugar crystals are dried in rotary dryers to remove moisture and prevent clumping, ensuring it maintains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Dried sugar is cooled to prevent caking and maintain free-flowing properties for ease of packaging and handling for consumption.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Controlled airflow ensures uniform drying and cooling of sugar crystals, maintaining consistent quality of sugar crystals.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moisture content and temperature are carefully monitored to meet storage and packaging standards of the final product.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Once dried and cooled, the sugar is ready for packaging and distribution of sugar to the market for sale after production.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2025-04-21T22:09:50Z</dcterms:created>
  <dcterms:modified xsi:type="dcterms:W3CDTF">2025-04-21T22:09:50Z</dcterms:modified>
</cp:coreProperties>
</file>