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routledge.com/common/jackets/crclarge/978041530/9780415309158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successstories.com/wp-content/uploads/2024/01/R-13-e1707133564667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81pnQG-9AlL._AC_UF1000,1000_QL80_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21/bc/07/21bc07fc248a7346c4c756da0b168a41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an.umces.edu/site/assets/files/20768/chilika-lake-tourism-pressure.png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.eu/sites/default/files/styles/image_medium/public/2023-06/CBT-MA-PFS-Figure-2---Economic-Empowerment-of-Local-Communities.pn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anta.org/wp-content/uploads/2021/07/CHT_infographic_preview-224x300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pXVMkDZcL._AC_UF1000,1000_QL80_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b.ecobnb.net/app/uploads/sites/3/2022/03/what-is-sustainable-travel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publishers.com/wp-content/uploads/2024/08/9798891139886-e1726662463233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markcamilleri.com/wp-content/uploads/2013/08/tt.png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routledge.com/common/jackets/crclarge/978041530/978041530915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Sustainable Tourism: Empowering Communities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the Potential of Local Culture and Economic Growth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greensuccessstories.com/wp-content/uploads/2024/01/R-13-e170713356466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and Solutions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Overcoming Obstacles to Sustainability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Managing visitor numbers to minimize environmental and social impact. Implementing strategies to disperse tourists and protect sensitive sites.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that tourism revenue stays within the local economy. Supporting local businesses, and reducing reliance on external suppliers.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Protecting cultural heritage from being exploited for commercial gain. Promoting authentic experiences and supporting local artisans.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strict environmental regulations and promoting sustainable practices. Protecting natural resources and biodiversity.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81pnQG-9Al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Case Studies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Inspiring Examples of Sustainable Tourism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Highlighting successful initiatives where communities own and manage tourism. Showcasing the benefits of local ownership and decision-making.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Featuring destinations that have successfully integrated environmental protection. Illustrating responsible resource management and conservation.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Sharing examples of tourism initiatives that support cultural heritage. Protecting traditions, languages, and art forms.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Presenting strategies for managing tourism in a sustainable manner. Showcasing examples of destinations that have achieved success.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736x/21/bc/07/21bc07fc248a7346c4c756da0b168a4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Your Time and Attention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taking the time to learn about sustainable tourism. I hope this presentation has been informative and insightful.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Let's work together to promote sustainable tourism and empower local communities. Making a positive impact on the world and the community.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Together, we can build a brighter future for tourism and the communities it touches. Creating a more sustainable and equitable world.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If you have any questions or want to get involved, please reach out. Together, we can make a difference.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Tourism's Untapped Power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Communities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Preserving Local Culture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Role of Tourism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Sustainable Practices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Engaging Stakeholders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Measuring Success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and Solutions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Case Studies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an.umces.edu/site/assets/files/20768/chilika-lake-tourism-pressur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Tourism's Untapped Power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Transforming Communities Through Sustainable Practices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is more than just visiting places; it's a catalyst for change. It can bring positive economic, social, and environmental impacts to communities.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Let’s explore how strategic tourism can empower communities. Focusing on preserving their unique local culture and improving economic prosperity.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Sustainable tourism isn't just a trend; it's a global necessity. We have a chance to create truly sustainable, successful destinations.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When tourism thrives sustainably, the benefits ripple outwards. This helps to create a more vibrant, resilient, and equitable future for everyone.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cbi.eu/sites/default/files/styles/image_medium/public/2023-06/CBT-MA-PFS-Figure-2---Economic-Empowerment-of-Local-Communiti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Communities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as a Tool for Community Development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generates revenue for local businesses. Supporting artisans, farmers, and entrepreneurs ensures economic viability.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hospitality to guiding services, tourism creates diverse employment opportunities. Equipping communities with essential skills.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investments often lead to better infrastructure. These includes roads, sanitation, and communication networks that will benefit the entire community.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When communities own and manage tourism initiatives, benefits remain local. This avoids exploitation and ensures fairness.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aianta.org/wp-content/uploads/2021/07/CHT_infographic_preview-224x30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Preserving Local Culture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Protecting Heritage and Traditions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Sustainable tourism encourages the celebration of local culture. Protecting traditions, languages, and art forms from fading away.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facilitates meaningful exchange between visitors and locals. Raising awareness and appreciation for diverse cultures.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Travelers seek authentic experiences that immerse them in local culture. Driving demand for traditional crafts, cuisine, and performances.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When communities see value in their heritage, a sense of pride strengthens. Which motivates them to preserve it for future generations.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pXVMkDZcL._AC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Role of Tourism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as a Tool for Community Development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injects capital into local economies, driving growth and reducing poverty. This creates opportunities and improves living standards.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can fund education, healthcare, and community projects. This improves the overall well-being and quality of life for residents.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revenue can support conservation efforts. Protecting natural resources and biodiversity, and ensuring sustainability.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Tourism can help communities to protect and promote their cultural heritage. Ensuring that traditions and customs are preserved for future generations.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b.ecobnb.net/app/uploads/sites/3/2022/03/what-is-sustainable-trave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Sustainable Practices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Minimizing Impact, Maximizing Benefits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Promoting accommodations that prioritize energy efficiency. Focusing on waste reduction, and conservation of water to minimize environmental impact.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Encouraging the use of public transport, cycling, and walking. Minimizing carbon emissions associated with travel for environmentally safety.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Supporting local farmers, artisans, and businesses. Reducing the carbon footprint of food and goods that will be sold to other places.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effective waste reduction. Recycling programs to minimize pollution and protect natural environments for people.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novapublishers.com/wp-content/uploads/2024/08/9798891139886-e17266624632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Engaging Stakeholders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Collaboration for Success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Involving local residents in tourism planning and decision-making. Ensuring that their voices are heard and their needs are met by the agency.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policy frameworks and incentives for sustainable tourism. Fostering collaboration and ensuring responsible industry growth.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Businesses adopting sustainable practices and investing in communities. Demonstrating corporate social responsibility and value.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Educating tourists about responsible travel and cultural sensitivity. Encouraging respect for local customs, traditions, and environment.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rmarkcamilleri.com/wp-content/uploads/2013/08/t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Measuring Success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Indicators of Sustainable Tourism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Tracking revenue generation, job creation, and poverty reduction. Assessing the economic impact of tourism on the community.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Measuring improvements in education, healthcare, and community well-being. Evaluating the social benefits of tourism projects.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Monitoring pollution levels, resource consumption, and biodiversity. Assessing the environmental impact and conservation for future.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Assessing preservation efforts, cultural vitality, and heritage protection. Ensuring tourism doesn't exploit but celebrates culture.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2025-04-21T11:44:57Z</dcterms:created>
  <dcterms:modified xsi:type="dcterms:W3CDTF">2025-04-21T11:44:57Z</dcterms:modified>
</cp:coreProperties>
</file>