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TRANSFORMASI BASIS DATA MENUJU ERA CLOUD COMPUTING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Scalability, Agility, and Cost Efficiency with Cloud Databases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rise of serverless databases that automatically scale and manage resources, further simplifying database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integration of artificial intelligence (AI) and machine learning (ML) into database management for automated optimization and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Organizations adopting multi-cloud strategies to leverage the best features and services from different cloud providers.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Cloud databases extending to the edge for real-time data processing and analytics closer to the source of data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a data mesh architecture for decentralized data ownership and governance, enabling greater agility and innovation.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with Cloud Databases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define business objectives and technical requirements for cloud database migration.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training and development to build the necessary skills for cloud database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with a proof-of-concept project to gain experience and validate the chosen cloud database solution.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a phased rollout approach, migrating applications and databases gradually to the cloud.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the expertise of cloud database partners to accelerate the migration process and optimize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now welcome any questions you may have regarding cloud database transformations.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to us for further information or assistance with your cloud database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power of cloud databases to drive innovation, efficiency, and growth in your organization. Keep evolving.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was informative and helpful. Good luck with your own cloud database transformation!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Revolution is Here!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Cloud Databases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Unveiled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Strategies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Security in the Cloud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Cost Management Tips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Success Stories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with Cloud Databases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Revolution is Here!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sheer volume of data being generated is unprecedented. Traditional systems struggle to keep up with this exponential growth and its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Businesses need to adapt quickly to changing market demands. Cloud databases offer the flexibility and scalability required for swift adaptation.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Traditional database infrastructure is expensive to maintain. Cloud solutions offer pay-as-you-go models, significantly reducing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Cloud databases provide access to cutting-edge technologies, enabling businesses to innovate and gain a competitive edge in the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Cloud databases offer global accessibility, allowing businesses to serve customers worldwide with minimal latency and maximum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Cloud Databases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database service built and accessed through a cloud platform. It provides scalability, availability, and on-demand provisioning.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different service models (Infrastructure, Platform, Software) for database deployment and management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Scalability, elasticity, pay-per-use, automated management, and global accessibility which are important to know when working.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Relational (SQL), NoSQL (MongoDB, Cassandra), and specialized databases designed for cloud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Major cloud providers (AWS, Azure, GCP) and their respective database offerings, features, and integration capabilities.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Easily scale database resources up or down based on demand, ensuring optimal performance during peak loads and reduced costs during lulls.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Cloud databases offer high availability and disaster recovery capabilities, minimizing downtime and ensuring business continuity.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Eliminate the need for expensive hardware, software licenses, and IT staff. Pay only for the resources you consume, reducing operational expenses.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database management tasks such as patching, backups, and upgrades, freeing up IT staff to focus on strategic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Quickly deploy new databases and applications, accelerating time-to-market and enabling businesses to respond rapidly to changing needs.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Migration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Thoroughly assess current database infrastructure, workloads, and requirements to determine the best migration strategy.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the appropriate cloud database service model (IaaS, PaaS, SaaS) based on business needs and technical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tools and techniques such as replication, backup/restore, and schema conversion to migrate data to the cloud.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Rigorous testing and validation to ensure data integrity, application compatibility, and performance in the cloud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monitoring and optimization of cloud database resources to maximize performance and minimize costs.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Security in the Cloud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encryption at rest and in transit to protect sensitive data from unauthorized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strong access control policies and authentication mechanisms to limit access to database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Securing network access to cloud databases using firewalls, virtual private clouds (VPCs), and other security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compliance with industry regulations and data privacy laws (e.g., GDPR, HIPAA) when storing and processing data in the cloud.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monitoring and auditing of cloud database activity to detect and respond to security threats.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Cost Management Tips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instance size for database workloads to avoid over-provisioning and reduce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reserved instances or committed use discounts to save money on long-term database usage.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auto-scaling policies to automatically adjust database resources based on demand, optimizing costs and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storage usage by compressing data, archiving inactive data, and using tiered storage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monitoring and analyzing cloud database usage to identify cost optimization opportunities.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Success Stories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e-commerce platform migrating to a cloud database to handle peak shopping seasons and improve customer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financial institution leveraging cloud databases for real-time fraud detection and improved data analytics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healthcare provider using cloud databases to securely store and manage patient data, enabling better patient care and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manufacturing company using cloud databases to optimize supply chain management and improve production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media organization using cloud databases to store and deliver high-quality video content to a global audience.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2025-04-17T10:51:15Z</dcterms:created>
  <dcterms:modified xsi:type="dcterms:W3CDTF">2025-04-17T10:51:15Z</dcterms:modified>
</cp:coreProperties>
</file>