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boylikalr: Unveiling Earth's Treasures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Significance and Sustainable Management of Natural Resources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Actions Matter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minimizes waste and conserves resources through conscious consumption habits.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reduces carbon footprint by using energy-efficient appliances, turning off lights, and reducing energy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conserves water by fixing leaks, using water-efficient fixtures, and reducing water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protects natural resources by purchasing eco-friendly products and supporting businesses committed to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promotes responsible resource management through awareness campaigns, policy advocacy, and community engagement.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Call to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integrates environmental considerations into all aspects of life, promoting a harmonious relationship with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shares knowledge and raises awareness about the importance of responsible resource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fosters the development and adoption of sustainable technologies and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advocates for policies and regulations that protect natural resources and promote environmental justice.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inspires others to take action and create a more sustainable world for future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tabiiy boylikalr and its importance to our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commit to sustainable practices in your daily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more about tabiiy boylikalr and its impact on our planet.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every small action contributes to a larger positive change for the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build a sustainable future where natural resources are valued and protected for generations to come.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of Resources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Natural Resources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Resource Management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Resource Management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Technology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and Governance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Resources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Actions Matter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Call to Action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of Resources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boylikalr, ranging from precious metals to essential minerals, form the backbone of modern industry and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power our world, driving economies and facilitating daily life through various forms of energy.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provide timber, regulate climate, and support biodiversity, playing a crucial role in ecological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are essential for life, agriculture, and industry, underscoring the need for responsible water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are the foundation of agriculture, providing nutrients and support for plant growth and food production.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Natural Resources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drive economic growth by providing raw materials, creating jobs, and generating revenue for nations.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are the backbone of industries, supplying materials for manufacturing, construction, and technological advancements.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maintain the delicate balance of ecosystems, supporting biodiversity and regulating environmental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are essential for human survival, providing food, water, shelter, and other necessities for a healthy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boylikalr, such as forests and oceans, play a vital role in regulating climate patterns and mitigating the impacts of climate change.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Resource Management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can lead to depletion of resources, habitat destruction, and long-term ecological damage if not managed responsibly.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such as pollution, deforestation, and soil erosion pose significant threats to ecosystems and human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can spark conflicts over access, control, and distribution, particularly in regions with scarce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are affected by rising temperatures, altered precipitation patterns, and extreme weather events, exacerbating resource scarcity.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often result in disparities in access and benefits, leading to social and economic inequalities.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Resource Management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involve protecting and preserving natural habitats, species, and ecosystems through conservation measures.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are promoted by minimizing waste, optimizing resource utilization, and adopting innovative technologies.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is harnessing solar, wind, hydro, and geothermal energy sources to reduce dependence on fossil fuels.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involves planting trees to restore degraded lands, sequester carbon dioxide, and enhance biodiversity.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emphasizes engaging local communities in resource management decisions and promoting sustainable livelihoods.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Technology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uses sensors, drones, and data analytics to optimize irrigation, fertilization, and pest control, improving crop yields.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employs satellite imagery and aerial surveys to monitor deforestation, track wildlife, and assess environmental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are used to optimize energy distribution, reduce transmission losses, and integrate renewable energy sources into the power grid.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uses sensors and data analytics to monitor water levels, detect leaks, and optimize water distribution networks.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such as innovative recycling processes recover valuable materials from waste streams, reducing the need for raw material extraction.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and Governance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enforce standards for pollution control, resource extraction, and environmental impact assessments.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foster cooperation on transboundary resource management and address global environmental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encourage sustainable practices through subsidies, tax breaks, and market-based mechanisms.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such as national parks, reserves, and sanctuaries conserve biodiversity and preserve natural habitats.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empower local communities to manage resources sustainably and participate in decision-making processes.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Resources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minimizes waste, maximizes resource utilization, and promotes product longevity through design and recycling.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incorporates natural elements into urban landscapes to improve air quality, manage stormwater, and enhance biodiversity.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reduces environmental impact by promoting responsible purchasing, reducing waste, and adopting eco-friendly lifestyles.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prepares communities for climate change impacts by investing in infrastructure, diversifying livelihoods, and strengthening ecosystems.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Tabiiy boylikalr addresses shared challenges through international partnerships, knowledge sharing, and coordinated action.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2025-04-21T06:01:27Z</dcterms:created>
  <dcterms:modified xsi:type="dcterms:W3CDTF">2025-04-21T06:01:27Z</dcterms:modified>
</cp:coreProperties>
</file>