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33795298/pexels-photo-33795298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3795298/pexels-photo-33795298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 Management Restructure Proposal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Shared Ownership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Executive Summary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Solution Overview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Treasury Squad Structure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Equipment Squad Structure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 and Team Division Squad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184433/pexels-photo-318443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Executive Summary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Team Dynamics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Over-reliance on 3-5 dedicated individuals for all team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Concentrated in few hands, leading to potential burnout.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Falls on the same people, causing inefficiency.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Handled by limited members, risking single points of failure.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3780241/pexels-photo-33780241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Solution Overview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Distributed Leadership Model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monthly rotation for leadership roles.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squads with specific responsibilities.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every player to contribute meaningfully.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a collaborative team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266668/pexels-photo-6266668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Treasury Squad Structure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Management and Accountability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 Squad Leader and 2-3 Squad Members with monthly rotation.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Coordinate semi-annual fee collection with clear tracking.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and approve all team expenditures.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Monthly transparency reports to team via WhatsApp.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58042/pexels-photo-35804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Equipment Squad Structure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Maintenance and Availability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 Squad Leader and 2-3 Squad Members with monthly rotation.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Rotating responsibility for taking equipment home.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all team equipment like balls, cones, bibs.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damaged equipment, coordinate repairs/replacements.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4226122/pexels-photo-422612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 and Team Division Squad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Facilitating Communication and Gameplay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 Squad Leader and 2-3 Squad Members with monthly rotation.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and manage WhatsApp polls for sessions.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balanced teams based on attendance and skill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Coordinate match formats based on attendance numbers.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2025-09-10T17:21:33Z</dcterms:created>
  <dcterms:modified xsi:type="dcterms:W3CDTF">2025-09-10T17:21:33Z</dcterms:modified>
</cp:coreProperties>
</file>