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image" Target="../media/image-1-3.png"/><Relationship Id="rId4" Type="http://schemas.openxmlformats.org/officeDocument/2006/relationships/image" Target="../media/image-1-4.jpe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4629150"/>
            <a:ext cx="9144000" cy="0"/>
          </a:xfrm>
          <a:prstGeom prst="line">
            <a:avLst/>
          </a:prstGeom>
          <a:noFill/>
          <a:ln w="12700">
            <a:solidFill>
              <a:srgbClr val="A9A9A9"/>
            </a:solidFill>
            <a:prstDash val="solid"/>
          </a:ln>
        </p:spPr>
      </p:sp>
      <p:sp>
        <p:nvSpPr>
          <p:cNvPr id="4" name="Text 1"/>
          <p:cNvSpPr/>
          <p:nvPr/>
        </p:nvSpPr>
        <p:spPr>
          <a:xfrm>
            <a:off x="914400" y="2314575"/>
            <a:ext cx="3657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33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Technology and the Kayan: An Anthropological Analysis</a:t>
            </a:r>
            <a:endParaRPr lang="en-US" sz="3300" dirty="0"/>
          </a:p>
        </p:txBody>
      </p:sp>
      <p:sp>
        <p:nvSpPr>
          <p:cNvPr id="5" name="Text 2"/>
          <p:cNvSpPr/>
          <p:nvPr/>
        </p:nvSpPr>
        <p:spPr>
          <a:xfrm>
            <a:off x="914400" y="2571750"/>
            <a:ext cx="36576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Real World Issues through Shalom Almond’s Ethnographic Film</a:t>
            </a:r>
            <a:endParaRPr lang="en-US" sz="1200" dirty="0"/>
          </a:p>
        </p:txBody>
      </p:sp>
      <p:pic>
        <p:nvPicPr>
          <p:cNvPr id="6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4960" y="462915"/>
            <a:ext cx="685800" cy="514350"/>
          </a:xfrm>
          <a:prstGeom prst="rect">
            <a:avLst/>
          </a:prstGeom>
        </p:spPr>
      </p:pic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3651885"/>
            <a:ext cx="685800" cy="514350"/>
          </a:xfrm>
          <a:prstGeom prst="rect">
            <a:avLst/>
          </a:prstGeom>
        </p:spPr>
      </p:pic>
      <p:sp>
        <p:nvSpPr>
          <p:cNvPr id="8" name="Shape 3"/>
          <p:cNvSpPr/>
          <p:nvPr/>
        </p:nvSpPr>
        <p:spPr>
          <a:xfrm>
            <a:off x="5715000" y="720090"/>
            <a:ext cx="2377440" cy="3188970"/>
          </a:xfrm>
          <a:prstGeom prst="rect">
            <a:avLst>
              <a:gd name="adj" fmla="val 7692"/>
            </a:avLst>
          </a:prstGeom>
          <a:solidFill>
            <a:srgbClr val="FFFFFF"/>
          </a:solidFill>
          <a:ln/>
        </p:spPr>
      </p:sp>
      <p:pic>
        <p:nvPicPr>
          <p:cNvPr id="9" name="Image 3" descr="https://images.pexels.com/photos/12360038/pexels-photo-12360038.jpeg?auto=compress&amp;cs=tinysrgb&amp;fit=crop&amp;h=1200&amp;w=800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0720" y="771525"/>
            <a:ext cx="2286000" cy="3086100"/>
          </a:xfrm>
          <a:prstGeom prst="rect">
            <a:avLst/>
          </a:prstGeom>
        </p:spPr>
      </p:pic>
      <p:sp>
        <p:nvSpPr>
          <p:cNvPr id="10" name="Text 4"/>
          <p:cNvSpPr/>
          <p:nvPr/>
        </p:nvSpPr>
        <p:spPr>
          <a:xfrm>
            <a:off x="457200" y="4732020"/>
            <a:ext cx="27432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SemiBold" pitchFamily="34" charset="0"/>
                <a:ea typeface="Plus Jakarta Sans SemiBold" pitchFamily="34" charset="-122"/>
                <a:cs typeface="Plus Jakarta Sans SemiBold" pitchFamily="34" charset="-120"/>
              </a:rPr>
              <a:t>May 2025</a:t>
            </a:r>
            <a:endParaRPr lang="en-US"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2025-05-01T11:32:14Z</dcterms:created>
  <dcterms:modified xsi:type="dcterms:W3CDTF">2025-05-01T11:32:14Z</dcterms:modified>
</cp:coreProperties>
</file>