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6476595/pexels-photo-6476595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476595/pexels-photo-647659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Tero: Bridging the Gap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journey towards a well-known eco-friendly brand.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Tero: Eco-Friendly Vision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Current State Analysis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Desired State Vision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the Gaps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665073/pexels-photo-666507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Tero: Eco-Friendly Vision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Tero's commitment to sustainability and recycled materials.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 is committed to producing clothing from recycled materials. This approach significantly reduces environmental impact by repurposing existing resources and minimizing waste.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brand's core mission is centered around eco-friendliness, ensuring all processes and materials align with sustainable practices, contributing to a healthier planet for future generations.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 establishes a solid commitment to sustainability. It showcases the brand’s dedication to environmentally conscious consumers and a positive environmental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 uses recycled clothes in manufacturing new product. Which would be the great initiative to save environment. It also showcase the brand's commitment to sustainability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7461554/pexels-photo-1746155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Current State Analysis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Evaluating Tero's present position in the market.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brand currently produces sustainable clothing, aligning with the increasing consumer demand for eco-friendly products, but there's huge opportunity to grow this.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a relatively new brand, Tero faces the challenge of establishing itself in a competitive market, emphasizing the need for strategic brand building and marketing efforts.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Tero's brand is still new and it is not widely known. More marketing campaigns need to get viral, so that people can recognize Tero as a brand.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 has to create a space for itself in a cutthroat industry. For Tero, it's important to concentrate on strategic brand development and marketing initiatives.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306017/pexels-photo-1930601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Desired State Vision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Tero's future goals and aspirations.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 aims to become a well-known brand, recognized for its commitment to sustainability and ethical practices, fostering trust and loyalty among consumers.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 aspires to be seen as a reliable and trusted eco-friendly brand, building a reputation for transparency, quality, and genuine commitment to environmental stewardship.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Tero wants to have a bigger product range to attract more customers. They want to appeal to more people's tastes and needs by providing a wider array of environmentally friendly options.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strong marketing strategy is important for Tero to build brand recognition and to reach target demographic that values sustainability. Effective marketing is essential for Tero's success.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816299/pexels-photo-581629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the Gaps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Highlighting the key areas for improvement and growth.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primary gap lies in low brand awareness, hindering Tero's ability to reach a broader audience and compete effectively with established brands. This requires focused marketing efforts.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the issue of inadequate brand awareness is essential for Tero's development, since it prevents the company from reaching a larger audience and succeeding in a competitive market.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Gap Analysis shows the difference between where we are and where we want to be. So the brand can focus on what the brand need to work 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brand has to analyze current market status and desired market status and make changes accordingly. So the brand can survive and grow in the market.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309474/pexels-photo-730947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Expressing gratitude for the audience's time and attention.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learn about Tero's journey towards becoming a leading eco-friendly brand. We appreciate your attention and support.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appreciation for your engagement and interest in Tero's mission. Your support is invaluable as we strive for a sustainable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invite you to continue supporting Tero as we work towards our goal of becoming a well-known and trusted eco-friendly brand. Together, we can make a difference.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Thanks for watching the presentation till the end. Have a good day. Hoping you all have learned something from this presentation. Have a great day.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2025-11-28T21:24:07Z</dcterms:created>
  <dcterms:modified xsi:type="dcterms:W3CDTF">2025-11-28T21:24:07Z</dcterms:modified>
</cp:coreProperties>
</file>