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Farming: Cultivating the Slopes for a Sustainable Future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Ancient Practice of Terracing and its Modern Relevance in Agriculture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and Support: Creating an Enabling Environment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Governments can provide financial incentives and technical assistance to encourage farmers to adopt terracing practices for farming, agriculture and cultivation.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terracing into land use planning policies can ensure sustainable development and prevent soil erosion in vulnerable areas during farming.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research and development can improve terracing techniques and adapt them to different environments for effective utilization in farming.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education and training programs for farmers can enhance their knowledge and skills in terracing and sustainable land management methods.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Involving local communities in the planning and implementation of terracing projects ensures their ownership and long-term sustainability.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Terracing: A Sustainable 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can enhance food production in marginal lands, contributing to global food security and reducing dependence on conventional agriculture.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strengthens the resilience of agricultural systems to climate change impacts, such as droughts, floods, and soil degradation on lands.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can be used to restore degraded ecosystems, enhance biodiversity, and improve ecosystem services in different regions and terrains.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can stimulate rural development by creating employment opportunities, enhancing livelihoods, and promoting sustainable tourism in agricultural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collaboration is essential to share knowledge, resources, and best practices in terracing, promoting its widespread adoption worldwide for farming.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terracing farming.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more about sustainable agriculture and terracing.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ask any questions you may have about today's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promote sustainable land management and terracing farming.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been informative and inspiring for future practices of farming.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the Slope: A Time-Tested Solution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Contour Mastery: How Terraces Work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Types of Terraces: Matching the Terrain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Beyond Farming: A Holistic Approach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Considerations: Realistic Expectations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Today: A Modern Revival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Study: Success Stories from Around the World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and Support: Creating an Enabling Environment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Terracing: A Sustainable Vision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the Slope: A Time-Tested Solution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dates back thousands of years, showcasing human innovation in adapting to challenging terrains for agriculture and cultivation.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the Andes to Asia, terracing has been adopted worldwide, reflecting its versatility and effectiveness across diverse landscapes.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harmonizes agriculture with nature, creating sustainable ecosystems that support biodiversity and conserve natural resources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Terraced landscapes demonstrate resilience, enabling communities to thrive in areas where conventional farming methods are not viable in long run.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represents a legacy of community collaboration and knowledge passed down through generations, fostering stewardship of the land.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Contour Mastery: How Terraces 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Terraces interrupt the natural slope of the land, creating level platforms for planting, effectively reducing erosion.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Terraces slow down water runoff, allowing for better infiltration into the soil and reducing water loss during farming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preventing soil erosion, terraces help maintain soil fertility, ensuring long-term productivity of the agricultural land over the periods.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Terraces facilitate efficient irrigation practices, as water is distributed more evenly across the platforms of terraced agricultural land.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combined effect of water management and soil conservation leads to higher crop yields compared to farming on steep slopes.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Types of Terraces: Matching the Terrain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Bench terraces create a series of level steps resembling benches, commonly used on steep slopes for intensive cultivation of land.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Contour terraces follow the natural contours of the land, suitable for gentle slopes to conserve soil and water resources during farming.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Graded terraces have a slight slope to allow for drainage, ideal for areas with high rainfall to prevent waterlogging and crop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Broadbase terraces are wide and gently sloping, suitable for mechanized farming on moderately sloped agricultural landscapes and lands.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Level terraces are perfectly flat, used where water conservation is paramount, allowing for maximum water infiltration into the farming soil.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Beyond Farming: A Holistic Approach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significantly reduces soil erosion, protecting downstream water sources from sedimentation and pollution during farming.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Terraces enhance water infiltration, replenishing groundwater reserves and increasing water availability for agricultural and community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Terraced landscapes provide diverse habitats, supporting a variety of plant and animal species, enriching local ecosystems around farms.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promotes soil health, increasing carbon sequestration and mitigating climate change impacts through sustainable farming.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Terraced landscapes enhance the beauty of rural areas, attracting tourism and generating economic opportunities for local communities nearby.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Considerations: Realistic Expectations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Constructing terraces requires significant upfront investment in labor, equipment, and materials, posing a barrier for some farmers in starting phase.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Terraces require regular maintenance to prevent erosion, repair damage, and ensure continued functionality of farming terraces in agriculture.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is not suitable for all soil types or slope conditions, requiring careful assessment before implementation in specific geographic location.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design and construction of terraces require technical expertise, necessitating access to skilled labor or training for local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Changing rainfall patterns and extreme weather events can pose challenges to the stability and effectiveness of terraced landscapes and lands.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Today: A Modern Revival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is increasingly recognized as a key practice in sustainable agriculture, promoting long-term productivity and environmental stewardship of land.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terracing with agroforestry practices enhances soil fertility, biodiversity, and carbon sequestration in integrated farming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helps communities adapt to climate change impacts by conserving water, preventing erosion, and ensuring food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projects empower local communities by providing employment opportunities, enhancing food security, and promoting sustainable land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technologies, such as GPS and laser leveling, are improving the efficiency and precision of terrace construction and maintenance in farming.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Study: Success Stories from Around the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iconic rice terraces demonstrate the sustainable farming and resilience of indigenous communities, promoting food security for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Inca terraces showcase ancient engineering prowess and sustainable agriculture, preserving biodiversity while farming for centuries.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in the Mediterranean region supports olive groves and vineyards, promoting soil conservation and landscape aesthetics while farming.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Terracing in Nepal's hills sustains agriculture, conserves water, and provides livelihoods for rural communities in mountainous areas for farming.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terracing in Europe integrates sustainable farming practices and technological innovations for efficient water and soil conservation in farmlands.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2025-04-22T16:07:46Z</dcterms:created>
  <dcterms:modified xsi:type="dcterms:W3CDTF">2025-04-22T16:07:46Z</dcterms:modified>
</cp:coreProperties>
</file>