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Amazing Journey of Life: Human Reproduction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Secrets of How We Grow and Develop!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Puberty: The Road to Reproduction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Puberty is triggered by hormones that cause physical and emotional changes, preparing the body for reproduction and adulthood.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puberty, individuals experience growth spurts, develop secondary sexual characteristics, and undergo reproductive maturation, enabling them to reproduce.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Puberty brings emotional changes, including mood swings, increased self-awareness, and exploration of identity and relationships, shaping personal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Puberty is a time of discovery, as individuals learn about their bodies, emotions, and the complexities of relationships, shaping their future roles.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important to embrace the changes of puberty, seek support from trusted adults, and navigate this transformative period with confidence and understanding.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Reproductive Health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good hygiene is essential for reproductive health, preventing infections and promoting overall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lifestyle, including proper nutrition, exercise, and rest, supports reproductive health and reduces the risk of complications.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Practicing safe sexual behaviors helps prevent sexually transmitted infections (STIs) and promotes responsible reproductive choices, protecting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guidance from healthcare professionals, educators, or trusted adults is crucial for informed decision-making and addressing reproductive health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yourself with knowledge about reproductive health enables you to make informed choices and take care of your body with confidence.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me on this exciting journey through human reproduction. I hope you found it informative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understanding our bodies and how they work is empowering. Keep asking questions and exploring the world around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you're curious to learn more, there are many resources available, including books, websites, and documentaries.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stop being curious about the world around you. Science is a never-ending journey of 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participation. I hope you enjoyed learning about human reproduction!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Future Biologists!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Male Reproductive System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Female Reproductive System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Miracle of Fertilization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Zygote to Baby: Development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Gestation: The 9-Month Journey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Birth: The Grand Finale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Puberty: The Road to Reproduction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Reproductive Health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Future Biologists!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 wondered how we came to be? It all starts with a remarkable process called reproduction, ensuring the continuation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ready to dive into the male and female reproductive systems, fertilization, and the amazing journey of development!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reproduction is key to understanding ourselves, our bodies, and the miracle of life itself.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to ask questions, explore diagrams, and unravel the mysteries of human reproduction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Are you ready to embark on this incredible journey? Let's get started and discover the wonders of human reproduction.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Male Reproductive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organs produce sperm, the male reproductive cells, and testosterone, a vital hormone for male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tubes transport sperm from the testes to the urethra, the pathway for sperm to exit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gland secretes fluids that nourish and protect sperm, ensuring their journey to fertilization is successful.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penis delivers sperm into the female reproductive system, enabling fertilization to occur and life to begin.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Hormones like testosterone play crucial roles in developing male characteristics and regulating reproductive functions.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Female Reproductive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organs produce eggs, the female reproductive cells, and hormones like estrogen and progesterone.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tubes transport eggs from the ovaries to the uterus, providing a site for fertilization to occur.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muscular organ houses and nourishes the developing fetus during pregnancy, supporting its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canal connects the uterus to the outside of the body, serving as the pathway for childbirth and sexual intercourse.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Estrogen and progesterone regulate the menstrual cycle and support pregnancy, ensuring proper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Miracle of Fertilization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Sperm travel through the female reproductive tract, navigating toward the egg in the fallopian tube, guided by chemical signals.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a sperm penetrates the egg, fertilization occurs, combining their genetic material to form a zygote.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zygote marks the start of a new individual, carrying genetic information from both parents, setting the stage for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nuclei of the sperm and egg fuse together, creating a single cell with a complete set of chromosomes, the blueprint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fertilized egg, or zygote, begins to divide and travel towards the uterus for implantation, the next step in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Zygote to Baby: Development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zygote undergoes rapid cell division, forming a ball of cells called a blastocyst, the early stage of an embryo.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blastocyst implants in the uterine wall, establishing a connection with the mother's blood supply for nourishment.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the embryonic stage, organs and body systems begin to develop, guided by genetic instructions and cellular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fetal stage, the embryo grows and matures into a fetus, with continued development of organs and tissues.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placenta provides oxygen and nutrients to the fetus, while the umbilical cord connects the fetus to the placenta, ensuring proper growth.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Gestation: The 9-Month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the first trimester, major organs begin to form, and the embryo is most vulnerable to developmental abnormalities and external factors.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second trimester, the fetus grows rapidly, and the mother may feel fetal movements, marking a significant milestone in pregnancy.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the third trimester, the fetus prepares for birth, gaining weight and developing its lungs, readying itself for life outside the womb.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prenatal care ensures the health of both the mother and the developing fetus, including monitoring growth, detecting potential issues, and providing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nutrition is essential for a healthy pregnancy, providing the building blocks and nutrients needed for fetal growth and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Birth: The Grand Finale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Labor starts with contractions that gradually dilate the cervix, preparing the way for the baby's passage through the birth canal.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During delivery, the baby is born, marking the culmination of pregnancy and the start of a new life outside the womb.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After the baby is born, the placenta is delivered, completing the birthing process and ensuring the mother's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birth of a baby is a joyous occasion, filled with love, hope, and the promise of a bright future for the new family.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Postnatal care focuses on the health and well-being of both the mother and the newborn, providing support for breastfeeding, bonding, and recovery.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2025-05-07T13:24:48Z</dcterms:created>
  <dcterms:modified xsi:type="dcterms:W3CDTF">2025-05-07T13:24:48Z</dcterms:modified>
</cp:coreProperties>
</file>