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Constitutional Court: Guardian of Powers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Resolving Conflicts Between Constitutional Authorities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Resolving Executive-Judicial Conflicts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executive and legislative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executive and judicial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judicial and legislative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the substantive jurisdiction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the substantive jurisdiction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Resolving Judicial-Legislative Conflicts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executive and legislative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executive and judicial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judicial and legislative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the substantive jurisdiction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the substantive jurisdiction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Professor Dr. Boudaa Hajj Mokhtar for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 or further discussion.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Title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the Stage: The Court's Role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plan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Chapter I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Key Players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Guiding the Three Branches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Resolving Executive-Legislative Conflicts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Resolving Executive-Judicial Conflicts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Resolving Judicial-Legislative Conflicts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Presentation Title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Mustafa Stambouli University - Maskara - Faculty of Law and Political Science - Law Department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note submitted to obtain a Master's degree in judicial law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students: Boujalal Jaloul Mohamed Amin Mahdi Ibrahim Imad El Din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Academic year: 2024/2025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brief overview of the presentation topic and the presenters.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the Stage: The Court's Role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Constitutional Court was established by the constitutional amendment of November 1, 2020.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enhances the balance between public authorities, addressing the shortcomings of the previous council.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acts as an independent institution to protect the constitutional order.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the legal system governing the jurisdiction of the Constitutional Court in settling disputes arising between the constitutional authorities?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Constitutional Court is the judge that defines and adjudicates disputes that may arise between the constitutional authorities.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plan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plan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plan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plan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plan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 plan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Chapter 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Chapter I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Chapter I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Chapter I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Chapter I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Chapter I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Key Players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Constitutional Court is the body authorized to consider and resolve disputes between constitutional authorities.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Court exercises constitutional review, which is a manifestation of conflict between the three powers.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authorities are those defined by the founder in the Constitution, under Title III.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authorities include the executive, legislative, and judicial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constitutional authorities are the executive, legislative, and judicial authorities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Guiding the Three Branches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Constitutional Court plays a pivotal role in upholding the principle of separation of powers.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constitutional judge safeguards the jurisdiction of the three powers to prevent encroachment.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Adjusting the authority of public authorities with the constitution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Adjusting the authority of public authorities with each other.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substantive jurisdiction of the Constitutional Court in resolving disputes between the three authorities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Resolving Executive-Legislative Conflicts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executive and legislative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executive and judicial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Constitutional Court’s power to resolve disputes between the judicial and legislative branches.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the substantive jurisdiction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the substantive jurisdiction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2025-05-12T00:15:58Z</dcterms:created>
  <dcterms:modified xsi:type="dcterms:W3CDTF">2025-05-12T00:15:58Z</dcterms:modified>
</cp:coreProperties>
</file>