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2061816/pexels-photo-206181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061816/pexels-photo-206181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Construction Industry: Global and India Perspectives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Statistical Overview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Overview of the Global Construction Industry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Statistics of the Global Construction Industry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Overview of the Construction Industry in India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Statistics of the Construction Industry in India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221409/pexels-photo-922140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Overview of the Global Construction Industry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Key Global Trends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global construction industry is valued at over $10 trillion annually, driven by infrastructure and urbanization projects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such as population growth, urbanization, and technological advancements contribute to a projected CAGR of 5% from 2023 to 2030.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Asia-Pacific leads with the largest share, accounting for approximately 40% of the global market due to rapid development in countries like China.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employs over 180 million people globally, making it a significant source of jobs and economic activity.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495228/pexels-photo-94952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Statistics of the Global Construction Industry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In-Depth Statistical Insights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construction output reached $10.7 trillion in 2022, with expectations to grow to $15 trillion by 2030.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Foreign direct investment in construction has increased by 20% in the last five years, particularly in emerging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building projects now represent 15% of total construction, up from 5% a decade ago, emphasizing eco-friendly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Supply chain disruptions and material cost inflation have reduced profit margins by an average of 10% globally in recent years.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571183/pexels-photo-125711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Overview of the Construction Industry in India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India's Construction Landscape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India's construction industry is valued at around $300 billion, forming a crucial part of the nation's GDP.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initiatives like 'Make in India' and infrastructure projects are fueling a growth rate of 7-8% annually.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Residential and infrastructure segments dominate, with infrastructure accounting for 40% of the total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sector employs over 50 million people in India, contributing significantly to unskilled and skilled labor markets.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137357/pexels-photo-111373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Statistics of the Construction Industry in India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In-Depth Statistical Insights for India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India's construction sector grew by 12% in 2022-2023, outpacing global averages due to urban development projects.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and private investments totaled $150 billion in 2023, with a focus on smart cities and highways.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construction practices have increased, with 20% of new projects incorporating sustainable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Issues like labor shortages and regulatory delays have impacted timelines, leading to a 15% cost overrun in major projects.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2025-08-14T12:36:41Z</dcterms:created>
  <dcterms:modified xsi:type="dcterms:W3CDTF">2025-08-14T12:36:41Z</dcterms:modified>
</cp:coreProperties>
</file>