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Curious Case of the Wood Apple: A Nutritional Powerhouse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Secrets and Benefits of a Unique Fruit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Precautions and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Consuming wood apple in moderation is advised, as excessive intake may cause digestive upset in some individuals, maintaining a balanced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with allergies to similar fruits should exercise caution when consuming wood apple, monitoring for any adverse reactions, ensuring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Consult a healthcare professional before incorporating wood apple into your diet if you have underlying health conditions or are taking medications.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Pregnant and breastfeeding women should seek medical advice before consuming wood apple, ensuring safety and avoiding any potential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may interact with certain medications, so it's essential to consult your doctor if you are on any prescription drugs, prioritizing health.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Wood Apple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Further research is needed to fully understand the health benefits and potential applications of wood apple, unlocking its full potential for wellness.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Raising awareness about the nutritional value and culinary uses of wood apple can increase its demand and availability, spreading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value-added products such as juices, jams, and supplements can expand the market for wood apple, enhancing its economic viability.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potential for exporting wood apple to international markets can create new opportunities for farmers and boost its economic value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sustainable cultivation practices can ensure the long-term availability of wood apple and protect the environment, prioritizing ecological balance.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the wonderful world of wood apple and its potential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this unique fruit further and discover new ways to incorporate it into your diet and lifestyle.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tuned for future research and developments related to wood apple and its numerous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embrace the goodness of nature and unlock the full potential of wood apple for a healthier and more sustainable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interest in this extraordinary fruit. We hope this presentation has been informative and engaging.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Taste of the Exotic: Introducing Wood Apple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Nutritional Goldmine: What's Inside?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Benefits: From Traditional Wisdom to Modern ...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Culinary Delights: How to Enjoy Wood Apple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and Preparing Wood Apple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in Traditional Medicine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and Cultivation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Precautions and Considerations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Wood Apple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Taste of the Exotic: Introducing Wood Apple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apple, also known as bael, is a fruit native to the Indian subcontinent, encased in a hard, woody shell with a tangy pulp inside.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Its distinctive hard shell differentiates it from other fruits, safeguarding the flavorful pulp within. A true marvel of nature's packaging.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pulp boasts a pungent and aromatic fragrance, a blend of sweet and sour, making it an interesting addition to various culinary creations.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has been used in traditional medicine for centuries, owing to its wide range of health benefits, making it a valuable resource.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Embedded in cultural practices and culinary traditions, wood apple holds a revered spot, enriching diverse dishes and rituals across the region.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Nutritional Goldmine: What's Inside?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is a rich source of Vitamin C, an essential nutrient for immune system support and overall health, a natural defense booster.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Packed with dietary fiber, wood apple aids in digestion and promotes a healthy gut, ensuring smoother digestive processes for optimal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contains essential minerals like potassium and calcium, crucial for maintaining healthy blood pressure and strong bones, vitality from within.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is loaded with antioxidants, which combat free radicals and protect cells from damage, safeguarding health against oxidative 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fruit provides natural sugars for energy, offering a sustained boost without the crash, keeping you active and invigorated throughout the day.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Benefits: From Traditional Wisdom to Modern Science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aids in digestion by promoting the growth of beneficial gut bacteria, reducing bloating, and relieving constipation for optimal gut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its high Vitamin C content, wood apple strengthens the immune system, helping the body fight off infections and illnesses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Compounds present in wood apple possess anti-inflammatory properties, potentially reducing inflammation and alleviating symptoms of inflammatory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studies suggest that wood apple may help regulate blood sugar levels, making it a valuable addition to the diet of individuals with diabetes.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has demonstrated potential in protecting the liver from damage and promoting liver health, safeguarding this vital organ's functions.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Culinary Delights: How to Enjoy Wood Apple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pulp can be blended into a refreshing and tangy juice, perfect for cooling down on a hot day, a delightful and healthy beverage 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can be used to make flavorful chutneys and preserves, adding a unique twist to your condiments and enhancing your culinary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pulp can be added to raita for a tangy and aromatic flavor, complementing your meals with a hint of exotic goodness and enhancing the taste.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pulp makes an excellent flavoring for ice cream, adding a unique tropical touch to your frozen dessert, creating a delightful treat.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used in traditional Indian dishes, adding a distinct flavor profile to curries and other culinary creations, enriching cultural cuisine.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and Preparing Wood Apple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wood apples that feel heavy for their size and have a fragrant aroma, indicating ripeness and ensuring optimal flavor for your enjoyment.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hard shell can be cracked open with a hammer or by dropping it on a hard surface, revealing the flavorful pulp within, proceed with caution.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spoon to scoop out the pulp, discarding any seeds or fibrous parts, preparing it for your culinary creations or for direct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pulp can be quite thick, so you may need to add water or other liquids to achieve your desired consistency, adjust according to your preference.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Store unripe wood apples at room temperature until ripe, then refrigerate to extend their shelf life, ensuring freshness and maintaining quality.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in Traditional Medicine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Ayurveda, wood apple is used to treat digestive disorders, respiratory problems, and skin ailments, showcasing its therapeutic properties for wellness.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Unani medicine utilizes wood apple for its cooling and astringent properties, employing it to manage diarrhea and dysentery effectively, a holistic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traditional remedies, wood apple is used as a natural remedy for various ailments, offering a holistic approach to health and wellness using nature's gifts.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Studies suggest that wood apple possesses antimicrobial properties, potentially combating harmful bacteria and fungi, promoting a healthier internal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traditional practices use wood apple pulp to aid in wound healing, harnessing its natural properties to promote tissue repair and reduce inflammation.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and Cultivation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trees are drought-resistant and can grow in poor soil, making them a sustainable crop in arid regions, promoting ecological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require minimal care and are relatively pest-resistant, reducing the need for pesticides and promoting environmentally friendly agriculture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trees can be integrated into agroforestry systems, providing shade and improving soil fertility, supporting biodiversity and ecosystem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wood apple trees can help preserve biodiversity by providing habitat and food for various animal species, fostering ecological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apple cultivation can provide sustainable livelihoods for farmers in rural communities, contributing to economic empowerment and social development.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2025-04-21T22:32:26Z</dcterms:created>
  <dcterms:modified xsi:type="dcterms:W3CDTF">2025-04-21T22:32:26Z</dcterms:modified>
</cp:coreProperties>
</file>