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rapymantra.co/wp-content/uploads/2022/02/warning-signs-to-identify-a-narcissist-1.jpg" TargetMode="External"/><Relationship Id="rId1" Type="http://schemas.openxmlformats.org/officeDocument/2006/relationships/image" Target="../media/Slide-10-image-1.jpeg"/><Relationship Id="rId2" Type="http://schemas.openxmlformats.org/officeDocument/2006/relationships/image" Target="../media/image-10-2.jpg"/><Relationship Id="rId4" Type="http://schemas.openxmlformats.org/officeDocument/2006/relationships/image" Target="../media/image-10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humbs.dreamstime.com/b/natural-thank-you-much-illustration-frame-44848214.jpg" TargetMode="External"/><Relationship Id="rId1" Type="http://schemas.openxmlformats.org/officeDocument/2006/relationships/image" Target="../media/Slide-11-image-1.jpeg"/><Relationship Id="rId2" Type="http://schemas.openxmlformats.org/officeDocument/2006/relationships/image" Target="../media/image-11-2.jpg"/><Relationship Id="rId4" Type="http://schemas.openxmlformats.org/officeDocument/2006/relationships/image" Target="../media/image-11-3.png"/><Relationship Id="rId5" Type="http://schemas.openxmlformats.org/officeDocument/2006/relationships/image" Target="../media/image-11-4.png"/><Relationship Id="rId6" Type="http://schemas.openxmlformats.org/officeDocument/2006/relationships/image" Target="../media/image-11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humbs.dreamstime.com/b/natural-thank-you-much-illustration-frame-44848214.jpg" TargetMode="External"/><Relationship Id="rId1" Type="http://schemas.openxmlformats.org/officeDocument/2006/relationships/image" Target="../media/Slide-12-image-1.jpeg"/><Relationship Id="rId2" Type="http://schemas.openxmlformats.org/officeDocument/2006/relationships/image" Target="../media/image-12-2.jpg"/><Relationship Id="rId4" Type="http://schemas.openxmlformats.org/officeDocument/2006/relationships/image" Target="../media/image-12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ltimatechristianpodcastnetwork.com/wp-content/uploads/2024/01/Moral-Dilemma.png" TargetMode="External"/><Relationship Id="rId1" Type="http://schemas.openxmlformats.org/officeDocument/2006/relationships/image" Target="../media/Slide-3-image-1.jpeg"/><Relationship Id="rId2" Type="http://schemas.openxmlformats.org/officeDocument/2006/relationships/image" Target="../media/image-3-2.png"/><Relationship Id="rId4" Type="http://schemas.openxmlformats.org/officeDocument/2006/relationships/image" Target="../media/image-3-3.png"/><Relationship Id="rId5" Type="http://schemas.openxmlformats.org/officeDocument/2006/relationships/image" Target="../media/image-3-4.png"/><Relationship Id="rId6" Type="http://schemas.openxmlformats.org/officeDocument/2006/relationships/image" Target="../media/image-3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ltimatechristianpodcastnetwork.com/wp-content/uploads/2024/01/Moral-Dilemma.png" TargetMode="External"/><Relationship Id="rId1" Type="http://schemas.openxmlformats.org/officeDocument/2006/relationships/image" Target="../media/Slide-4-image-1.jpeg"/><Relationship Id="rId2" Type="http://schemas.openxmlformats.org/officeDocument/2006/relationships/image" Target="../media/image-4-2.png"/><Relationship Id="rId4" Type="http://schemas.openxmlformats.org/officeDocument/2006/relationships/image" Target="../media/image-4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chschant.com/wp-content/uploads/2023/05/elemeny-1-367x475.png" TargetMode="External"/><Relationship Id="rId1" Type="http://schemas.openxmlformats.org/officeDocument/2006/relationships/image" Target="../media/Slide-5-image-1.jpeg"/><Relationship Id="rId2" Type="http://schemas.openxmlformats.org/officeDocument/2006/relationships/image" Target="../media/image-5-2.png"/><Relationship Id="rId4" Type="http://schemas.openxmlformats.org/officeDocument/2006/relationships/image" Target="../media/image-5-3.png"/><Relationship Id="rId5" Type="http://schemas.openxmlformats.org/officeDocument/2006/relationships/image" Target="../media/image-5-4.png"/><Relationship Id="rId6" Type="http://schemas.openxmlformats.org/officeDocument/2006/relationships/image" Target="../media/image-5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chschant.com/wp-content/uploads/2023/05/elemeny-1-367x475.png" TargetMode="External"/><Relationship Id="rId1" Type="http://schemas.openxmlformats.org/officeDocument/2006/relationships/image" Target="../media/Slide-6-image-1.jpeg"/><Relationship Id="rId2" Type="http://schemas.openxmlformats.org/officeDocument/2006/relationships/image" Target="../media/image-6-2.png"/><Relationship Id="rId4" Type="http://schemas.openxmlformats.org/officeDocument/2006/relationships/image" Target="../media/image-6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doymedical.net/wp-content/uploads/2022/04/Fight-or-Flight-e1650044724606.jpg" TargetMode="External"/><Relationship Id="rId1" Type="http://schemas.openxmlformats.org/officeDocument/2006/relationships/image" Target="../media/Slide-7-image-1.jpeg"/><Relationship Id="rId2" Type="http://schemas.openxmlformats.org/officeDocument/2006/relationships/image" Target="../media/image-7-2.jpg"/><Relationship Id="rId4" Type="http://schemas.openxmlformats.org/officeDocument/2006/relationships/image" Target="../media/image-7-3.png"/><Relationship Id="rId5" Type="http://schemas.openxmlformats.org/officeDocument/2006/relationships/image" Target="../media/image-7-4.png"/><Relationship Id="rId6" Type="http://schemas.openxmlformats.org/officeDocument/2006/relationships/image" Target="../media/image-7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odoymedical.net/wp-content/uploads/2022/04/Fight-or-Flight-e1650044724606.jpg" TargetMode="External"/><Relationship Id="rId1" Type="http://schemas.openxmlformats.org/officeDocument/2006/relationships/image" Target="../media/Slide-8-image-1.jpeg"/><Relationship Id="rId2" Type="http://schemas.openxmlformats.org/officeDocument/2006/relationships/image" Target="../media/image-8-2.jpg"/><Relationship Id="rId4" Type="http://schemas.openxmlformats.org/officeDocument/2006/relationships/image" Target="../media/image-8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rapymantra.co/wp-content/uploads/2022/02/warning-signs-to-identify-a-narcissist-1.jpg" TargetMode="External"/><Relationship Id="rId1" Type="http://schemas.openxmlformats.org/officeDocument/2006/relationships/image" Target="../media/Slide-9-image-1.jpeg"/><Relationship Id="rId2" Type="http://schemas.openxmlformats.org/officeDocument/2006/relationships/image" Target="../media/image-9-2.jpg"/><Relationship Id="rId4" Type="http://schemas.openxmlformats.org/officeDocument/2006/relationships/image" Target="../media/image-9-3.png"/><Relationship Id="rId5" Type="http://schemas.openxmlformats.org/officeDocument/2006/relationships/image" Target="../media/image-9-4.png"/><Relationship Id="rId6" Type="http://schemas.openxmlformats.org/officeDocument/2006/relationships/image" Target="../media/image-9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1543050"/>
            <a:ext cx="62179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Disturbing Reality: Understanding the Psychology of Serial Killers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2286000" y="30861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Exploring the minds, motives, and warning signs – can anyone be susceptible?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Warning Signs and Red Flags</a:t>
            </a:r>
            <a:endParaRPr lang="en-US" sz="2500" dirty="0"/>
          </a:p>
        </p:txBody>
      </p:sp>
      <p:pic>
        <p:nvPicPr>
          <p:cNvPr id="3" name="Image 0" descr="https://therapymantra.co/wp-content/uploads/2022/02/warning-signs-to-identify-a-narcissist-1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Preoccupation with Violence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Obsessive thoughts, fantasies, or behaviors related to violence, death, or inflicting harm on others may be a sign of escalating aggression and potential danger.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2500" dirty="0"/>
          </a:p>
        </p:txBody>
      </p:sp>
      <p:pic>
        <p:nvPicPr>
          <p:cNvPr id="3" name="Image 0" descr="https://thumbs.dreamstime.com/b/natural-thank-you-much-illustration-frame-44848214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Gratitude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 for your time and attention. We appreciate you engaging with this complex and unsettling topic.</a:t>
            </a:r>
            <a:endParaRPr lang="en-US" sz="1000" dirty="0"/>
          </a:p>
        </p:txBody>
      </p:sp>
      <p:pic>
        <p:nvPicPr>
          <p:cNvPr id="9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Further Research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This presentation is just a starting point. We encourage you to explore the psychology of serial killers in greater depth through academic sources.</a:t>
            </a:r>
            <a:endParaRPr lang="en-US" sz="1000" dirty="0"/>
          </a:p>
        </p:txBody>
      </p:sp>
      <p:pic>
        <p:nvPicPr>
          <p:cNvPr id="13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Critical Thinking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Remember to approach this topic with a critical and discerning mind. Avoid sensationalism and focus on evidence-based information.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2500" dirty="0"/>
          </a:p>
        </p:txBody>
      </p:sp>
      <p:pic>
        <p:nvPicPr>
          <p:cNvPr id="3" name="Image 0" descr="https://thumbs.dreamstime.com/b/natural-thank-you-much-illustration-frame-44848214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Continued Discussion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Let's continue the conversation about prevention and early intervention. Understanding the factors that contribute to violent behavior is crucial.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4114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320040" y="1028700"/>
            <a:ext cx="457200" cy="411480"/>
          </a:xfrm>
          <a:prstGeom prst="roundRect">
            <a:avLst/>
          </a:prstGeom>
          <a:solidFill>
            <a:srgbClr val="3FC07B"/>
          </a:solidFill>
          <a:ln/>
        </p:spPr>
      </p:sp>
      <p:sp>
        <p:nvSpPr>
          <p:cNvPr id="4" name="Text 2"/>
          <p:cNvSpPr/>
          <p:nvPr/>
        </p:nvSpPr>
        <p:spPr>
          <a:xfrm>
            <a:off x="274320" y="108013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82296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Unthinkable Question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4617720" y="1028700"/>
            <a:ext cx="457200" cy="411480"/>
          </a:xfrm>
          <a:prstGeom prst="roundRect">
            <a:avLst/>
          </a:prstGeom>
          <a:solidFill>
            <a:srgbClr val="F9AD3B"/>
          </a:solidFill>
          <a:ln/>
        </p:spPr>
      </p:sp>
      <p:sp>
        <p:nvSpPr>
          <p:cNvPr id="7" name="Text 5"/>
          <p:cNvSpPr/>
          <p:nvPr/>
        </p:nvSpPr>
        <p:spPr>
          <a:xfrm>
            <a:off x="4572000" y="108013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512064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Serial Killer Profile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20040" y="1748790"/>
            <a:ext cx="457200" cy="411480"/>
          </a:xfrm>
          <a:prstGeom prst="roundRect">
            <a:avLst/>
          </a:prstGeom>
          <a:solidFill>
            <a:srgbClr val="8D62C7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80022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822960" y="180022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Influence of Environment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617720" y="1748790"/>
            <a:ext cx="457200" cy="411480"/>
          </a:xfrm>
          <a:prstGeom prst="roundRect">
            <a:avLst/>
          </a:prstGeom>
          <a:solidFill>
            <a:srgbClr val="62A7E5"/>
          </a:solidFill>
          <a:ln/>
        </p:spPr>
      </p:sp>
      <p:sp>
        <p:nvSpPr>
          <p:cNvPr id="13" name="Text 11"/>
          <p:cNvSpPr/>
          <p:nvPr/>
        </p:nvSpPr>
        <p:spPr>
          <a:xfrm>
            <a:off x="4572000" y="180022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5120640" y="180022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Warning Signs and Red Flags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20040" y="2468880"/>
            <a:ext cx="457200" cy="411480"/>
          </a:xfrm>
          <a:prstGeom prst="roundRect">
            <a:avLst/>
          </a:prstGeom>
          <a:solidFill>
            <a:srgbClr val="E96868"/>
          </a:solidFill>
          <a:ln/>
        </p:spPr>
      </p:sp>
      <p:sp>
        <p:nvSpPr>
          <p:cNvPr id="16" name="Text 14"/>
          <p:cNvSpPr/>
          <p:nvPr/>
        </p:nvSpPr>
        <p:spPr>
          <a:xfrm>
            <a:off x="274320" y="252031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822960" y="252031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Unthinkable Question</a:t>
            </a:r>
            <a:endParaRPr lang="en-US" sz="2500" dirty="0"/>
          </a:p>
        </p:txBody>
      </p:sp>
      <p:pic>
        <p:nvPicPr>
          <p:cNvPr id="3" name="Image 0" descr="https://ultimatechristianpodcastnetwork.com/wp-content/uploads/2024/01/Moral-Dilemma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Seed of Doubt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question plants a seed of unease, forcing us to confront the darkest aspects of human potential and the unsettling possibility of latent tendencies.</a:t>
            </a:r>
            <a:endParaRPr lang="en-US" sz="1000" dirty="0"/>
          </a:p>
        </p:txBody>
      </p:sp>
      <p:pic>
        <p:nvPicPr>
          <p:cNvPr id="9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Normalcy's Illusion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Serial killers often appear 'normal,' highlighting the deceptive nature of appearances and the challenge of identifying potential threats based on outward behavior.</a:t>
            </a:r>
            <a:endParaRPr lang="en-US" sz="1000" dirty="0"/>
          </a:p>
        </p:txBody>
      </p:sp>
      <p:pic>
        <p:nvPicPr>
          <p:cNvPr id="13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Nature vs. Nurture Debate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debate underscores the complex interplay of genetic predispositions, environmental factors, and traumatic experiences in shaping an individual's psychological development.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Unthinkable Question</a:t>
            </a:r>
            <a:endParaRPr lang="en-US" sz="2500" dirty="0"/>
          </a:p>
        </p:txBody>
      </p:sp>
      <p:pic>
        <p:nvPicPr>
          <p:cNvPr id="3" name="Image 0" descr="https://ultimatechristianpodcastnetwork.com/wp-content/uploads/2024/01/Moral-Dilemma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Fragility of the Human Psyche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It emphasizes the delicate balance between sanity and madness, and the potential for even seemingly stable individuals to succumb to extreme psychological pressures.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Serial Killer Profile</a:t>
            </a:r>
            <a:endParaRPr lang="en-US" sz="2500" dirty="0"/>
          </a:p>
        </p:txBody>
      </p:sp>
      <p:pic>
        <p:nvPicPr>
          <p:cNvPr id="3" name="Image 0" descr="https://nchschant.com/wp-content/uploads/2023/05/elemeny-1-367x475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Childhood Trauma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Many serial killers experienced severe abuse, neglect, or abandonment, creating deep-seated emotional scars and distorted perceptions of relationships.</a:t>
            </a:r>
            <a:endParaRPr lang="en-US" sz="1000" dirty="0"/>
          </a:p>
        </p:txBody>
      </p:sp>
      <p:pic>
        <p:nvPicPr>
          <p:cNvPr id="9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Lack of Empathy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They demonstrate a profound inability to understand or share the feelings of others, viewing victims as objects rather than human beings with inherent value.</a:t>
            </a:r>
            <a:endParaRPr lang="en-US" sz="1000" dirty="0"/>
          </a:p>
        </p:txBody>
      </p:sp>
      <p:pic>
        <p:nvPicPr>
          <p:cNvPr id="13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Control and Domination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act of killing provides a sense of power and control, satisfying a deep-seated need to dominate and manipulate others in the most extreme way possible.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Serial Killer Profile</a:t>
            </a:r>
            <a:endParaRPr lang="en-US" sz="2500" dirty="0"/>
          </a:p>
        </p:txBody>
      </p:sp>
      <p:pic>
        <p:nvPicPr>
          <p:cNvPr id="3" name="Image 0" descr="https://nchschant.com/wp-content/uploads/2023/05/elemeny-1-367x475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Fantasy and Ritual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Murders are often meticulously planned and executed according to elaborate fantasies, with each act serving as a ritualistic reenactment of their inner obsessions.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Influence of Environment</a:t>
            </a:r>
            <a:endParaRPr lang="en-US" sz="2500" dirty="0"/>
          </a:p>
        </p:txBody>
      </p:sp>
      <p:pic>
        <p:nvPicPr>
          <p:cNvPr id="3" name="Image 0" descr="https://godoymedical.net/wp-content/uploads/2022/04/Fight-or-Flight-e1650044724606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Social Isolation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Prolonged isolation can lead to distorted thinking, impaired social skills, and a detachment from societal norms, increasing the risk of deviant behavior.</a:t>
            </a:r>
            <a:endParaRPr lang="en-US" sz="1000" dirty="0"/>
          </a:p>
        </p:txBody>
      </p:sp>
      <p:pic>
        <p:nvPicPr>
          <p:cNvPr id="9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Exposure to Violence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Witnessing or experiencing violence, especially at a young age, can desensitize individuals to suffering and normalize aggressive behavior, fostering a cycle of brutality.</a:t>
            </a:r>
            <a:endParaRPr lang="en-US" sz="1000" dirty="0"/>
          </a:p>
        </p:txBody>
      </p:sp>
      <p:pic>
        <p:nvPicPr>
          <p:cNvPr id="13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Cultural Factors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Certain cultural norms or values may inadvertently contribute to the creation of environments that are conducive to the development of serial killers.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Influence of Environment</a:t>
            </a:r>
            <a:endParaRPr lang="en-US" sz="2500" dirty="0"/>
          </a:p>
        </p:txBody>
      </p:sp>
      <p:pic>
        <p:nvPicPr>
          <p:cNvPr id="3" name="Image 0" descr="https://godoymedical.net/wp-content/uploads/2022/04/Fight-or-Flight-e1650044724606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Media Influence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Excessive exposure to violent or sexually explicit material can desensitize individuals to suffering and distort their perceptions of reality, potentially fueling fantasies.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Warning Signs and Red Flags</a:t>
            </a:r>
            <a:endParaRPr lang="en-US" sz="2500" dirty="0"/>
          </a:p>
        </p:txBody>
      </p:sp>
      <p:pic>
        <p:nvPicPr>
          <p:cNvPr id="3" name="Image 0" descr="https://therapymantra.co/wp-content/uploads/2022/02/warning-signs-to-identify-a-narcissist-1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Cruelty to Animals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This may indicate a lack of empathy and a willingness to inflict pain on vulnerable creatures, reflecting a broader pattern of antisocial behavior.</a:t>
            </a:r>
            <a:endParaRPr lang="en-US" sz="1000" dirty="0"/>
          </a:p>
        </p:txBody>
      </p:sp>
      <p:pic>
        <p:nvPicPr>
          <p:cNvPr id="9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Fire Setting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Pyromania can be a manifestation of underlying psychological distress, a need for control, or a fascination with destruction, signaling potential instability.</a:t>
            </a:r>
            <a:endParaRPr lang="en-US" sz="1000" dirty="0"/>
          </a:p>
        </p:txBody>
      </p:sp>
      <p:pic>
        <p:nvPicPr>
          <p:cNvPr id="13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Bedwetting (Enuresis)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Prolonged bedwetting beyond a certain age may be a sign of emotional trauma, developmental issues, or underlying psychological disturbances, requiring attention.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2025-07-02T05:55:39Z</dcterms:created>
  <dcterms:modified xsi:type="dcterms:W3CDTF">2025-07-02T05:55:39Z</dcterms:modified>
</cp:coreProperties>
</file>