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Enigma of Being: Exploring Existence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Unraveling the fundamental questions of existence in philosophy.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Existentialism and the Freedom to Be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central tenet of existentialism is that existence precedes essence, meaning that humans are born without a predetermined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Existentialists emphasize the radical freedom of individuals to define their own essence through their choices and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freedom brings with it a sense of anguish, as individuals are responsible for creating meaning in a world devoid of inherent purpose.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Existentialists urge individuals to embrace their freedom, take responsibility for their choices, and live authentically in the face of absurdity.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figures in existentialism include Søren Kierkegaard, Jean-Paul Sartre, and Simone de Beauvoir, each exploring the themes of freedom, responsibility, and meaning.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in the 21st Century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digital technology raises new questions about Being, identity, and the nature of reality in a virtual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Transhumanism explores the possibilities of enhancing human capabilities through technology, challenging traditional notions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concerns force us to reconsider our relationship to the natural world and our responsibilities as beings within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Globalization and interconnectedness highlight the interdependence of all beings and the need for a more inclusive understanding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question of Being remains a vital and ongoing quest, challenging us to reflect on our existence, our values, and our place in the universe.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attention during this exploration of the philosophical problem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sparked your curiosity and encouraged you to delve deeper into the fascinating realm of philosophical inquiry.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to understand Being is a lifelong pursuit, and we wish you all the best in your continued exploration of these profound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to keep an open mind to the diversity of ideas and perspectives, as this is essential for navigating the complexities of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participation. We hope you found this presentation informative and thought-provoking.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Does It Mean to 'Be'?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Echoes: The Presocratics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Plato's Theory of Forms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Aristotle's Categories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Medieval Perspectives: God and Existence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Transformations: Descartes' 'Cogito'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Heidegger's 'Dasein'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Existentialism and the Freedom to Be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in the 21st Century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Does It Mean to 'Be'?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Philosophy's journey begins with a profound question: what does it truly mean for something to exist? This is the essence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is more than mere presence. It delves into the nature of reality, essence, and the very foundations of existence itself.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problem of Being has been a central theme in philosophy since its inception, shaping countless schools of thought.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Philosophers seek to understand what it means for anything – a rock, an idea, a feeling – to 'be' something in this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its ancient roots, the question of Being remains relevant, challenging us to think critically about our reality.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Echoes: The Presocratics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Presocratics sought the 'arche,' the fundamental substance underlying all reality, attempting to define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Thales proposed water as the arche, suggesting all things originate from and return to this single, fundamental element.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Anaximander introduced 'apeiron,' an unbounded, indefinite substance as the source of all things, a move towards abstraction.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Heraclitus emphasized constant change, famously stating, 'You cannot step twice into the same river,' highlighting the dynamic nature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Parmenides argued for a single, unchanging, and indivisible Being, contrasting with Heraclitus's view of constant flux.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Plato's Theory of Forms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Plato believed that the physical world is merely a shadow of a higher reality: the realm of 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Forms are perfect, eternal, and unchanging archetypes of concepts like beauty, justice, and goodness.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illustrates Plato's theory, depicting prisoners mistaking shadows for reality, symbolizing our limited perception of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True knowledge, according to Plato, comes from understanding these Forms, not from observing the imperfect physical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Plato, Forms represent the truest form of Being, while physical objects are merely imperfect copies or reflections.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Aristotle's Categories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Aristotle distinguished between substance (the essence of a thing) and accident (its non-essential attributes).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categorized Being into ten categories, including substance, quantity, quality, relation, place, time, position, state, action, and passion.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categories provide a framework for analyzing and understanding the different ways in which things exist and relate to each 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Unlike Plato, Aristotle focused on the particular, emphasizing the importance of studying individual entities and their properties.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Aristotle emphasized empirical observation and scientific inquiry as ways to understand the natural world and its structure.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Medieval Perspectives: God and Existence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Medieval philosophers often identified God as the ultimate source and ground of all Being, the creator of existence itself.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Arguments for God's existence, such as the ontological argument, attempt to prove God's existence from the very concept of God.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Thomas Aquinas presented five arguments for God's existence, based on observation of the natural world and its order.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According to medieval thought, all things other than God are created beings, dependent on God for their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Medieval philosophers sought to reconcile faith and reason, exploring how human reason could lead to an understanding of God's Being.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Transformations: Descartes' 'Cogito'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René Descartes sought an indubitable foundation for knowledge, questioning all previous assumptions.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Descartes' famous statement, 'I think, therefore I am,' established the certainty of his own existence as a thinking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'cogito' shifted the focus from objective reality to the subjective experience of the thinking subject as the starting point for philosophy.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Descartes' philosophy led to a dualistic view of mind and body as distinct substances, raising questions about their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Descartes' emphasis on certainty and subjective experience profoundly influenced subsequent developments in epistemology and metaphysics.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Heidegger's 'Dasein'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Martin Heidegger's seminal work, 'Being and Time,' explores the question of Being through an analysis of human existence, or 'Dasein.'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'Dasein' refers to the unique way in which humans exist, characterized by being-in-the-world, concern,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Heidegger emphasizes the temporality of Being, arguing that our understanding of Being is fundamentally shaped by our experience of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Heidegger distinguishes between authentic and inauthentic modes of existence, urging individuals to embrace their own finitude and mortality.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Heidegger sought to reawaken the question of Being, challenging traditional metaphysical assumptions and opening new avenues for philosophical inquiry.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2025-04-17T16:55:13Z</dcterms:created>
  <dcterms:modified xsi:type="dcterms:W3CDTF">2025-04-17T16:55:13Z</dcterms:modified>
</cp:coreProperties>
</file>