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Essence of Air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Our Vital Atmosphere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is Air?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Air in Nature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Air and Life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Air Properties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Air Importance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is Air?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Air is a mixture of gases that surrounds our planet, making life possible through its unique chemical properties.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All living organisms depend on air for respiration, extracting oxygen to fuel biological processes.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Despite being unseen, air occupies space and exerts pressure, demonstrating its physical reality.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Air serves as the medium through which sound travels, connecting us across distances.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Air movement and temperature variations create weather patterns that shape our daily experiences.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Air in Nature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Moving air creates wind, a natural force that shapes landscapes and influences ecosystems.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Air extends into multiple layers, each with distinct characteristics that protect Earth's surface.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Natural processes maintain air purity, filtering pollutants through various atmospheric mechanisms.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Water vapor in air condenses to form clouds, creating the visual spectacle of our sky.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Global air currents distribute heat and moisture, creating balanced climate systems worldwide.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Air and Life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Air provides the oxygen essential for cellular respiration in all aerobic organisms.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Plants absorb carbon dioxide from air while releasing oxygen, maintaining atmospheric balance.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Animals rely on air for breathing, with specialized adaptations to extract oxygen efficiently.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Humans require constant air intake, with respiratory systems optimized for oxygen extraction.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Air quality directly impacts ecosystem health, affecting plant and animal survival rates.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Air Properties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Air has measurable mass and weight, creating atmospheric pressure that affects everything on Earth.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Air temperature influences density, movement, and its ability to hold moisture and energy.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Air pressure changes with altitude and weather conditions, driving many natural phenomena.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Air behaves like a fluid, flowing and adapting to pressure differences in its environment.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Air serves as the medium through which sound waves travel, enabling communication and awareness.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Air Importance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Air provides the oxygen necessary for all known forms of life to exist and thrive on Earth.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Air plays crucial roles in regulating Earth's temperature and distributing heat globally.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atmosphere protects Earth from harmful solar radiation and space debris impacts.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Air movement and interaction create the weather systems that influence daily life.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Clean air remains one of Earth's most vital resources, supporting all living organisms.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2025-10-09T15:10:43Z</dcterms:created>
  <dcterms:modified xsi:type="dcterms:W3CDTF">2025-10-09T15:10:43Z</dcterms:modified>
</cp:coreProperties>
</file>