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Future is Now: Robot Car Revolution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Exploring the technology and impact of autonomous vehicles.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Driving into Tomorrow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Tech Behind the Wheel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Society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and Opportunities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Driving into Tomorrow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initial concept of robot car emerged, sparking a wave of innovation. The idea quickly grabbed attention.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First robot car prototypes were developed and tested, facing initial challenges and triumphs. It was all about development.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Significant advancements in sensors, AI, and processing power fueled rapid progress. Tech helped to boost cars and make them smart.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Governments and organizations began crafting regulations to ensure safe deployment. Regulation is important to manage these car.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Public attitudes shifted from skepticism to cautious optimism as the technology matured. Robot cars are now getting close to us.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Tech Behind the Wheel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Sensor fusion became essential for robots, combining data from various sensors for complete awareness. That's why robot cars are safe.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 algorithms were created to navigate complex environments and make real-time decisions. It helps robot car to reach faster.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Machine learning algorithms enabled vehicles to learn from experience and improve performance. That's why they're more faster and safer.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GPS Integration, coupled with mapping technologies, provided precise location data for navigation. That makes robot car much easier.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Vehicle-to-vehicle communication enhanced safety and efficiency by sharing real-time data. The technology helped to improve the safety of cars.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Impact on Society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Urban planning needed to be adjusted for robot cars, reshaping city infrastructure and transportation networks. It is important to focus on this.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Job markets experienced shifts, creating new opportunities in technology but displacing traditional driving roles. New jobs are created.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Accessibility for the elderly and disabled improved, as robot cars offered independent mobility. Everyone should use and enjoy the service.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Environmental benefits emerged through optimized routes, reduced emissions, and decreased congestion. It helps to keep the nature clean.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Ethical dilemmas arose concerning accident liability and decision-making in critical situations. It requires regulations and proper guideline.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Challenges and Opportunities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Cybersecurity threats emerged, requiring robust security measures to protect vehicles from hacking. Security has to be important about this.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Weather dependency remained a challenge, limiting performance in adverse conditions. Robot car should overcome these problems.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Infrastructure investments were needed to support the widespread adoption of robot car. It is important to focus on infrastructure.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Building consumer trust through transparency and safety demonstrations became essential. People should trust these cars without fear.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innovations promised even greater autonomy and integration into smart city ecosystems. The world needs to change and use robot cars.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your time and attention. We hope this presentation was informative. It's pleasure to have you here.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95453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195453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 more information, feel free to reach out with any questions. I am here to answer them all without hesitation.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62318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62318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Continue exploring the fascinating world of robot car technology. Everything is changing, so you should be ready for it.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29184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Special thanks to all the researchers and engineers who made this possible. Without them this wouldn't be possible.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396049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3960495"/>
            <a:ext cx="62179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Let's embrace the future and drive towards a more connected and efficient world. We look forward to create an amazing future.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2025-07-20T04:55:48Z</dcterms:created>
  <dcterms:modified xsi:type="dcterms:W3CDTF">2025-07-20T04:55:48Z</dcterms:modified>
</cp:coreProperties>
</file>