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6153343/pexels-photo-6153343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153343/pexels-photo-615334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Retail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Evolving Trends and Innovations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Retail Transformation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E-commerce Evolution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Reinvented Physical Store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Data-Driven Retail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 in Retail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Conclusion: The Future is Now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995188/pexels-photo-299518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Retail Transformation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to a Changing Landscape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Consumers are demanding more personalized and seamless shopping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New technologies are reshaping how retail operates, from online to in-store.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Retailers face increasing competition from online giants and niche brands.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Survival in the future of retail requires continuous innovation and adaptation.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80877/pexels-photo-598087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E-commerce Evolution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Traditional Online Shopping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recommendations enhance the shopping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Optimizing for mobile devices is crucial for reaching consumers.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shopping experiences within social media platforms.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AR/VR allows customers to virtually try on or place products in their homes.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943735/pexels-photo-394373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Reinvented Physical Store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Immersive Experiences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creating memorable and engaging in-store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technology to streamline the shopping process and enhance customer service.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tailored assistance and recommendations to each customer.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stores into gathering places that foster community.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948086/pexels-photo-794808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Data-Driven Retail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Insights for Better Decisions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customer preferences and behaviors through data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Forecasting future trends and demand to optimize inventory and pricing.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Delivering targeted messages and promotions to individual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data to improve efficiency and reduce costs throughout the supply chain.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545445/pexels-photo-654544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 in Retail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Eco-Friendly Practices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sustainable and ethically sourced products.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strategies to minimize waste and promote recycling.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eco-friendly packaging materials and reducing packaging waste.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fair labor practices and environmental responsibility throughout the supply chain.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913025/pexels-photo-391302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Conclusion: The Future is Now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Change and Innovation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Retailers must be agile and adaptable to thrive in the changing landscape.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providing exceptional customer experiences is paramount.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technology to enhance efficiency, personalization, and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Prioritizing sustainability is essential for long-term success and social responsibility.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2025-09-30T12:23:48Z</dcterms:created>
  <dcterms:modified xsi:type="dcterms:W3CDTF">2025-09-30T12:23:48Z</dcterms:modified>
</cp:coreProperties>
</file>