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Sealing Technology: Innovation and Sustainability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Material Science, Design Practices, and Eco-Friendly Solutions in Modern Seal Engineering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Seals in the Future Era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 the era of embedded systems, seals will be equipped with sensors to allow for real time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use of AI and machine learning will increase the performance and longevity of seals.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the process of 3D printing, the world of seal customization is at an all time high.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 selection matters, use the right materials for the specific purpose, and longevity.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creating seals, reducing hazardous materials are a priority for the safety of our health and the environment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Conclusion: Evolving Towards Excellence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Seals are evolving into intelligent, adaptive components. Enhancing performance and functionality in new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Advances in material science drive longer-lasting, eco-friendly seals. Minimizing environmental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 and reliability are now core to modern seal design. Focus on responsible and effective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sealing tech will integrate with digital manufacturing and predictive systems. Optimization and efficiency advancements.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good seal is not just functional—it's a crucial enabler of system performance. Foundation for safe and successful engineering.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attending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contact us with any questions or inquiries.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was informative and insightful.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collaborative opportunities in sealing technology.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continued research and development in this field.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Optimal Performance: The World of Sealing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 Selection: Key Considerations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Innovations: Seal Material Science Advances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Seal Design: Best Practices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 Imperative: Eco-Friendly Seals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Smart Seals: The Future is Now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Seals in the Modern World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Seals in the Future Era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Conclusion: Evolving Towards Excellence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Optimal Performance: The World of Sealing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Nano-filled elastomers, self-lubricating composites, and hybrid seals enhance abrasion resistance, reduce friction, and boost durability across varied uses.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Temperature, pressure, media, and motion type—all must be thoughtfully considered. Employ FEA, correct geometry, and compatible materials for longevity.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shift towards bio-based elastomers, recyclable TPE seals, and eco-label certified materials is driving sustainability in seal design and production.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Embedded sensors, machine learning, 3D printing, and graphene-reinforced elastomers are propelling seal tech into robotics, medicine, and space.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Seals are becoming intelligent, adaptive components. Material advances drive lasting, eco-friendly designs, crucial for system performance.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 Selection: Key Considerations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Chemical exposure varies among materials. Select wisely to ensure optimal performance and prevent degradation in specific uses.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Thermal tolerance is vital. Materials must handle min/max temperatures. Environment consideration ensures the best long-term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material has a specific pressure rating. Confirm material pressure rating ensures safe and effective usage.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Nano-filled elastomers introduction improves abrasion and heat resistance properties for a longer lifespan.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PTFE-based composites reduce friction and maintenance for smooth operations in demanding conditions. 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Innovations: Seal Material Science Advances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Combining rubber and plastic offer flexibility and durability. Superior performance in challenging industrial uses.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Aerospace ready! They provide the capability for wide temp ranges. Dependable for extreme environments.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Smart material modeling accelerates innovation in materials. Faster developments and efficient designs.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Always consider temperature when designing seal as high- temperature leads to breakdown of the material and failure.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Always consider pressure when designing a seal. The pressure range will affect its performance. 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Seal Design: Best Practices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Always consider media, and motion type. It contributes to an increased lifespan for optimal use.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Finite Element Analysis (FEA) to test stress and strain before production. Identify and mitigate potential failures.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Correct groove geometry ensures proper compression and lifespan. Prevents leaks and ensures a secure seal.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materials compatible with fluids and wear conditions. Prolong seal life and minimize maintenance.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 sharp edges to reduce stress concentration and premature failure. Preventing leaks increases the seal life.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 Imperative: Eco-Friendly Seals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Development of bio-based elastomers from castor oil or natural rubber are in demand. Environmentally friendly to reduce carbon footprint.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Growth of recyclable TPE seals replacing traditional thermosets materials that supports sustainability, reduces waste.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Extended lifespan leads to less waste and reduced maintenance. Cut costs and reduce environmental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Reduced use of hazardous additives like halogens or heavy metals. Improve safety in manufacturing, reduce environmental harm.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eco-label certified materials for green industries. Environmentally conscious choice to meet sustainability goals.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Smart Seals: The Future is Now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Embedded sensors in seals offer real-time wear and leak detection. Provides timely maintenance and avoids catastrophic breakdowns.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of machine learning to predict seal life under varied loads. Proactive maintenance and enhances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3D-printed custom seals enable quick prototyping and repair. Reduces downtime, supports specialized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R&amp;D in graphene-reinforced elastomers produces next-gen strength seals. Enhances performance in extreme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Increasing crossover with robotics, medical devices, and space systems. Enhances capabilities, enabling new innovations.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Seals in the Modern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Materials vary widely in their ability to withstand chemical exposure, which is crucial for specific applications. Select materials wisely for optimal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Thermal tolerance is critical. Materials must withstand min/max temperatures. Consider the application environment during the selection process for best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material has a pressure threshold. Confirm the material pressure rating for the applicat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materials have an advantage as they provide durability, and are ecofriendly.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Durable seals last longer and reduce the downtime for systems that use seals. Durability has a lot of economic advantage and reliability.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2025-04-25T03:05:35Z</dcterms:created>
  <dcterms:modified xsi:type="dcterms:W3CDTF">2025-04-25T03:05:35Z</dcterms:modified>
</cp:coreProperties>
</file>