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28626/pexels-photo-882862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Great Global Exchange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the Columbian Exchange forever connected and changed our entire world.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950496/pexels-photo-169504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Transatlantic Slave Trade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Forced labor in the New World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European colonizers initiated the slave trade after the indigenous population collapsed. They needed a new source of labor to work on the lands they had claimed in the Americas.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Due to the need for labor, Europeans began importing Africans to the Americas. This forced movement of people became a central and tragic part of the transatlantic trade system.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collapse of local populations led colonizers to seek workers from elsewhere. This decision to start the slave trade had a massive and lasting impact on global history.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exchange of goods and people created a new economic system. The slave trade was a dark part of this connection that linked Europe, Africa, and the Americas.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783674/pexels-photo-197836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Perspectives on History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we remember the past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There are two competing narratives about Christopher Columbus highlighted in history. These different perspectives help us understand the complex legacy of his arrival in the Americas many years ago.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perspectives matter in today's discussions about history and memory. They influence how we choose to remember the past and how we honor the different people involved in it.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Tenochtitlan was the capital of the Aztec Empire and a center of power. Understanding its history helps us appreciate the advanced civilizations that existed before the arrival of Europeans.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these perspectives matters because it allows us to look at history from multiple sides. This helps us have more balanced discussions about the events that shaped our world.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191985/pexels-photo-619198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Keep exploring the world's history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us to learn about the Renaissance and the Columbian Exchange. We hope you feel inspired to keep exploring the history that connects our global community.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is a journey that never ends, and there is always more to discover. We encourage you to keep asking about the past and how it affects our lives.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exchange of plants, animals, and cultures helps us appreciate our diverse world. Thank you for your time and for being such an engaged and curious group today.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this presentation helped you understand the major events of 1492. Thank you for listening and learning about the people and ideas that changed the course of history.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History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Ptolemy's Ancient Map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Voyage of 1492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Columbian Exchange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Gifts from the Americas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Arrivals from Europe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Impact of Disease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Transatlantic Slave Trade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Perspectives on History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28673/pexels-photo-88286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History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Discovering how two worlds became one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Imagine a world where tomatoes and horses did not exist together. The Columbian Exchange changed everything by connecting two sides of the planet in a very massive way.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1492, Christopher Columbus set sail across the Atlantic Ocean. This famous voyage was the spark that ignited the global transfer of goods, plants, and even diseases.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Long before Columbus, Claudius Ptolemy created a map that mistakenly enlarged Asia. This error convinced explorers that the ocean between Europe and Asia was actually quite small.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Columbian Exchange refers to the transfer of plants, animals, and diseases. This movement between the Old World and the New World forever changed global diets and populations.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153800/pexels-photo-1915380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Ptolemy's Ancient Map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guide that led to a discovery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Claudius Ptolemy was an ancient geographer who mapped the world around 150 AD. His work, known as Geographia, was used by many explorers hundreds of years after him.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Ptolemy's map contained a major error that mistakenly enlarged the continent of Asia. This mistake made the ocean between Europe and Asia look much smaller than it 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Scholars in the Islamic world preserved Ptolemy's geographical work for a thousand years. Their efforts ensured that his maps and ideas remained available for future generations of explorers.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Ptolemy’s work maintained a strong geographical influence for centuries. His flawed maps eventually guided Christopher Columbus on his famous voyage to find a new route to the Asian continent.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153800/pexels-photo-1915380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Voyage of 1492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Columbus sets sail for Asia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1492, Columbus set sail to reach Asia by traveling westward. He relied on flawed maps that made the journey seem much shorter than it actually was.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Columbus used Ptolemy's Geographia which had a major mapping error. This mistake reduced the ocean's size, making the explorer believe he could easily reach the Asian coast.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Instead of finding Asia, Columbus arrived in the Americas and met indigenous people. This event started a new era of interaction between people from two very different worlds.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a thousand years, Ptolemy's geographical work was preserved by scholars in the Islamic world. This preservation maintained his influence on European explorers who later used his maps.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488403/pexels-photo-3148840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Columbian Exchange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new world of global connections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Alfred W. Crosby was the historian who coined the term Columbian Exchange. He used this phrase to describe the massive biological and cultural transfer that followed the year 1492.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Columbian Exchange is the transfer of plants, animals, and diseases between worlds. It marks the first time the Old World and the New World were permanently connected together.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exchange began after the voyages of Columbus and changed the planet. It created a global network where goods and ideas could move across the vast Atlantic Ocean daily.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transfer of life forms between continents had a permanent effect on the world. It altered the environment, changed human diets, and shifted the history of many different nations.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792663/pexels-photo-307926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Gifts from the Americas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Plants that traveled to Europe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amazing plants were originally found in the Americas before the exchange. They were brought to the Old World and eventually became essential parts of many international cuisines.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Corn was transferred from the Americas to become a staple crop in the Old World. It provided a new source of nutrition for people living across Europe and Asia.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Chili peppers originated in the New World and were brought back to the Old World. They added new flavors to cooking and spread quickly to many different global cultures.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Many plants like corn, potatoes, and tomatoes traveled from the Americas to Europe. This transfer was a key part of the exchange that changed global food history forever.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783674/pexels-photo-197836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Arrivals from Europe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Animals and crops for America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Horses were introduced to the Americas by Europeans during the Columbian Exchange. These animals changed how indigenous people traveled and hunted across the vast lands of the continent.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Sugar cane was transferred from the Old World to the New World. This crop became a major part of the economy and led to significant changes in agriculture.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Europeans brought various animals and plants with them to the New World. These introductions, including livestock and sugar, had a lasting impact on the environment and the economy.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exchange involved more than just food; it included the movement of livestock. These animals from the Old World transformed life for many people living in the Americas.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52186/pexels-photo-395218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Impact of Disease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tragic side of the exchange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Smallpox was introduced to the Americas by European explorers during their early voyages. This deadly disease spread rapidly among people who had never been exposed to it before then.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virgin soil epidemic occurs when diseases devastate unexposed populations. Because indigenous people had no natural immunity, these illnesses caused a massive and tragic decline in their population.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Following the arrival of Columbus, diseases from Europe caused a major demographic collapse. This means that a huge number of people died, leading to the fall of societies.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need for labor grew after the indigenous population collapsed due to disease. This tragic event was a direct result of the germs brought over during the Columbian Exchange.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2026-01-10T15:15:22Z</dcterms:created>
  <dcterms:modified xsi:type="dcterms:W3CDTF">2026-01-10T15:15:22Z</dcterms:modified>
</cp:coreProperties>
</file>