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Guardians of Democracy: India's Election Commission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 Vital Role of the Elected Commission of India in Upholding Free and Fair Elections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Elections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ECI explores digital voting methods for the future. This enhances accessibility and convenience for voters.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strengthens cybersecurity measures to protect election systems. This prevents digital threats and ensures integrity.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ECI leverages data analytics to enhance election strategies. It improves efficiency and effectiveness.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develops remote voting options for migrants and NRIs. This broadens participation and inclusion.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ECI promotes sustainable election practices. This reduces environmental impact during electoral processes.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Role of Citizens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Citizens should vote informed to make educated choices. Understand policies and candidates.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Participate ethically, avoiding malpractices. Uphold the integrity of the democratic process.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Engage actively in civic duties beyond elections. Strengthen democracy through ongoing participation.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Support electoral reforms that promote fairness. Contribute to enhancing the democratic system.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Hold elected representatives accountable for their actions. Ensure governance aligns with public interests.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appreciate your time and attention. Thank you for engaging with the role of the Election Commission of India.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 any further inquiries, please refer to the Election Commission of India's official website.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Together, let's continue to uphold the values of democracy and ensure free and fair elections for a brighter future.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this presentation has provided valuable insights. Your continued engagement in the democratic process is vital.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Democracy thrives when citizens and institutions work together. Thank you for being a part of this collective effort.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Democracy's Cornerstone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Powers and Purview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Composition and Leadership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Ensuring Free and Fair Elections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and Reforms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Landmark Achievements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ECI's Impact on Indian Democracy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Elections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Role of Citizens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Democracy's Cornerstone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Election Commission of India (ECI) is a vital constitutional authority responsible for conducting free and fair elections. It upholds democratic principles.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ECI operates as an independent and autonomous body. This ensures impartiality and freedom from executive influence during election processes.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Its authority is derived directly from the Constitution of India. This grants it the power to oversee and manage electoral activities.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primary goal is to guarantee that elections are conducted with integrity. This builds trust in the democratic system.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ECI protects the voting rights of all eligible citizens. It ensures everyone can participate in choosing their representatives.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Powers and Purview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ECI prepares and updates the electoral rolls. This ensures accurate voter registration and prevents fraudulent voting.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decides the election schedules, including poll dates and phases. This considers various factors for smooth execution.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Model Code of Conduct is enforced by the ECI. This regulates the behavior of political parties and candidates during elections.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ECI has the power to supervise all aspects of the election process. It ensures compliance with electoral laws and regulations.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also addresses disputes related to elections. This maintains order and resolves issues effectively.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Composition and Leadership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ECI is headed by the Chief Election Commissioner (CEC). The CEC plays a pivotal role in overseeing elections.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CEC is assisted by Election Commissioners. These commissioners contribute to decision-making and operational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President of India appoints the CEC and Election Commissioners. This ensures a transparent selection procedure.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They have security of tenure. This safeguards their independence and impartial execution of duties.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Decisions are made collectively, fostering diverse perspectives. It ensures balanced governance and accountability.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Ensuring Free and Fair Elections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ECI conducts voter awareness campaigns to encourage participation. It educates citizens about their voting rights and responsibilities.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establishes and manages polling stations for accessibility. This ensures smooth and efficient voting experiences.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ECI maintains and updates electoral rolls for accuracy. This ensures eligible voters are included and ineligible ones excluded.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monitors election expenditure to prevent excessive spending. This creates a level playing field for all candidates.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ECI takes measures to prevent electoral malpractices. It ensures the integrity of the voting process.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and Reforms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ECI addresses fake news and misinformation to protect voter trust. It combats manipulation of public opinion.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incorporates technological advancements for efficiency. This enhances the election management system.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ECI regulates political finance to promote transparency. It ensures fair competition in electoral campaigns.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advocates for electoral reforms to improve processes. This makes the democratic system more robust.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ECI strives for greater voter inclusivity and accessibility. It addresses barriers that hinder participation.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Landmark Achievements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ECI successfully introduced Electronic Voting Machines (EVMs). This improved accuracy and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implemented photo electoral rolls to enhance voter identification. This reduces fraud and ensures secure elections.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Voter Helpline provides accessibility and information. It supports voter awareness and participation.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ECI has facilitated increased voter participation. It strengthens democracy through broad engagement.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commission's relentless efforts made elections more transparent. This enhances public trust in the democratic process.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ECI's Impact on Indian Democracy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ECI's transparent elections enable accountable governance. Citizens get to elect representatives who align with their interests.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Free and fair elections empower citizens. It allows the public to participate in decision-making.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Fair electoral processes contribute to political stability. It prevents unrest and legitimizes the government.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ECI's integrity earns global recognition. It sets a standard for democracy worldwide.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ECI ensures the protection of constitutional values. It safeguards justice, liberty, equality, and fraternity.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2025-05-26T11:31:13Z</dcterms:created>
  <dcterms:modified xsi:type="dcterms:W3CDTF">2025-05-26T11:31:13Z</dcterms:modified>
</cp:coreProperties>
</file>