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Жалпы фармакология ғылымы: The Guiding Principles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Foundations and Future of Pharmacology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Trends in Pharmacology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nanoparticles to deliver drugs directly to target cells, improving efficacy and reducing side effects. Advanced targeting.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Drugs derived from living organisms, such as antibodies and vaccines, are becoming increasingly important in treating diseases. Living medicines.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genetic material into cells to treat or prevent diseases, offering potential cures for genetic disorders. Revolutionary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accelerating drug discovery by analyzing large datasets to identify potential drug candidates and predict drug effects. Smart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Allows for precise editing of genes, holding promise for treating genetic diseases and developing new therapies. Highly precise.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participants in clinical trials are fully informed about the risks and benefits before giving their consent. Utmost importance.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Treating animals used in research ethically and humanely, minimizing pain and distress. Responsible conduct.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the accuracy and reliability of research data to ensure the validity of scientific findings. Critical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essential medicines accessible and affordable to all individuals, regardless of their socioeconomic status. Equitable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Openly sharing research findings and data to promote scientific progress and public trust. Openness matters.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 on General Pharmacology. We appreciate your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 or clarification, please feel free to reach out with any questions or requests you may have. Happy to assist.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sparked your interest in pharmacology and encouraged you to explore further. Continue to explore.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the possibility of future collaborations and discussions in the field of pharmacology. Let's connect and collaborate.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participating. We wish you all the best in your endeavors related to pharmacology and beyond. All the best wishes.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Genesis of Pharmacology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Principles of Pharmacology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 Development: A Rigorous Process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Routes of Drug Administration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Adverse Drug Reactions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Pharmacogenomics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 Abuse and Addiction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Trends in Pharmacology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Genesis of Pharmacology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Since ancient times, people have been using natural substances to treat diseases. The earliest evidence of drug use comes from ancient cultures.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Pharmacology as a distinct scientific discipline emerged in the 19th century, marked by the systematic study of drug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Scientists like Oswald Schmiedeberg are known as the founders of pharmacology, with their groundbreaking research shaping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pharmacological research focused on identifying the active ingredients in medicinal plants and understanding their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Pharmacology has grown from basic observations to a complex science that includes molecular biology and personalized medicine.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Principles of Pharmacology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Pharmacokinetics studies how the body affects a drug, including absorption, distribution, metabolism, and excretion (ADME).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Pharmacodynamics examines how a drug affects the body, looking at mechanisms of action and therapeutic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Drugs often work by binding to specific receptors in the body, leading to a cascade of biochemical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dose-response relationship describes the correlation between drug dose and observed effect, vital for drug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index helps determine the safety of a drug by comparing the dose required for a therapeutic effect to the dose that causes toxicity.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 Development: A Rigorous Process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initial phase involves identifying potential drug candidates through research and screening of compounds. It's the starting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Before testing on humans, drugs undergo preclinical trials to evaluate safety and efficacy in laboratory settings and animal models.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involve testing drugs on human volunteers to assess safety, dosage, and efficacy through various phases (I, II, III).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After clinical trials, regulatory agencies like the FDA review the data to decide whether to approve the drug for market use. Very crucial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 after approval, drugs are monitored for long-term effects and adverse reactions in the general population. Ensuring continuous safety.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Routes of Drug Administration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most common route, where drugs are taken by mouth and absorbed through the gastrointestinal tract. Convenience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Administering drugs directly into the bloodstream provides rapid and precise control of drug levels. Fast and effective.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Involves injecting drugs beneath the skin, allowing for slower absorption compared to intravenous administration. Sustained release.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Drugs are injected into a muscle, providing a relatively rapid absorption rate. Often used for vaccines.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 of drugs directly to the skin or mucous membranes for local effects. Targets specific areas.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Adverse Drug Reactions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are predictable, unintended effects that occur at therapeutic doses and are generally mild to moderate in severity. Often unavoidable.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Immune system responses to drugs can range from mild skin rashes to severe anaphylaxis. Very important to be aware of.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Occur when one drug affects the action of another drug, either increasing or decreasing its effect. Can be complex.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Harmful effects caused by excessive drug dosage or prolonged use, leading to organ damage or other adverse outcomes. Requires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Uncommon, unpredictable reactions that are not dose-related and can occur in susceptible individuals. Rare but can happen.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Pharmacogenomics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 differences can affect how individuals respond to drugs, influencing drug metabolism and receptor interactions. Complex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Pharmacogenomics aims to customize drug treatment based on a patient's genetic profile, optimizing efficacy and minimizing side effects. Targeted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understanding the genetic basis of drug response, clinicians can make more informed decisions about drug selection and dosing. Better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individuals at high risk for adverse drug reactions can help prevent harm and improve patient safety. Proactive prevention.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Pharmacogenomics is reshaping healthcare by providing more precise and personalized treatments. A key direction for healthcare.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Drug Abuse and Addiction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Certain drugs can cause compulsive drug-seeking behavior and physical dependence, leading to addiction. Powerful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Addictive drugs alter brain chemistry, particularly the reward pathways, reinforcing drug-seeking behavior. Complex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repeated drug use, the body can develop tolerance, requiring higher doses to achieve the same effect. Escalating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Abrupt cessation of drug use can cause unpleasant withdrawal symptoms, driving continued drug use. Reinforcing addiction.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Treatment for drug addiction involves behavioral therapies, medications, and support groups to help individuals overcome addiction. Multi-faceted approach.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2025-04-18T09:08:33Z</dcterms:created>
  <dcterms:modified xsi:type="dcterms:W3CDTF">2025-04-18T09:08:33Z</dcterms:modified>
</cp:coreProperties>
</file>