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Heartbeat of Healthcare: Mastering Hospital Management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Complexity, Ensuring Excellence: A Comprehensive Look at Hospital Operations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Overcoming Obstacles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Addressing workforce shortages. Focus on recruiting and retaining qualified staff.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Managing rising costs. Balancing operational expenses with quality.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Facilitating technological integration. Ensuring staff training for new 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 patient expectations. Delivering personalized care with limited resources.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Adapting to regulatory complexity. Remaining compliant with evolving legal standards.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Innovations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Embracing innovative solutions and strategies in hospital management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Adapting to the changes. Preparing for the future of healthcare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Promoting patient satisfaction. Enhancing quality of care in the long run.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Focusing on continued operational efficiencies to improve patient outcomes.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financial security. Maintaining financial sustainability.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presentation provided valuable insights.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continued commitment to excellence in hospital management is essential.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Further collaboration could lead to improved patient care.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the opportunity to share our perspectives.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Foundation of Care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Clinical Excellence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Human Element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Financial Stewardship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Operational Excellence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Patient-Centric Care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Data-Driven Decisions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Overcoming Obstacles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Innovations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Foundation of Care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administration coordinating all aspects of a hospital's operation. Critical for high-quality healthcare delivery and financial sustainability.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Meeting increasing patient expectations and adapting to advanced medical technologies. Adhering to stringent regulatory requirements.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 Prioritizing patient safety and satisfaction. Managing resources effectively to maintain quality.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Managing healthcare professionals, infrastructure, resources, services, and technologies efficiently to deliver optimal care.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Hospital management requires a coordinated, holistic approach to optimize every aspect of hospital functions.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Clinical Excellence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Coordinating medical and nursing services. Essential for patient care.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evidence-based care. Adhering to established clinical protocols.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Managing outpatient, inpatient, emergency, and surgical departments. Coordination is vital.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streamlined processes. Improving patient outcomes.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Clinical service management plays a crucial role in enhancing the overall patient experience. 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Human Element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Recruiting qualified medical and administrative staff. Ensuring a skilled workforce.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Training and scheduling staff effectively. Investing in continuous professional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Monitoring performance and compliance. Upholding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Supporting staff well-being and satisfaction. Reducing burnout and stress.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Promoting collaboration across teams. Improving communications.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Financial Stewardship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budgeting is essential. Planning financial resource allocation.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Overseeing accurate accounting processes. Managing financial records.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Billing optimization. Managing the revenue cycle.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cost control. Ensuring financial health.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Managing insurance claims, securing funding. Vital for sustainabilty.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Operational Excellence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facilities. Ensuring a safe and functional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Managing medical equipment. Ensuring operational readiness.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IT systems. Implementing information technology.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uninterrupted utilities. Managing sanitation and support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Managing patient flow. Reducing wait times for an improved patient experience.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Patient-Centric Care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Prioritizing quality of care. Maintaining high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effective infection control protocols. Protecting patients.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patient safety. Mitigating risks.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Collecting patient feedback. Enhancing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Effectively managing complaints to resolve issues and improve satisfaction.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Data-Driven Decisions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Utilizing Hospital Information Systems. Improving scheduling.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Streamlining records management. Ensuring easy retrieval of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Supporting diagnostics through data. Enhancing accuracy.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Optimizing billing processes using data. Managing financial transactions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data privacy and security. Compliance is essential.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2025-04-22T06:43:46Z</dcterms:created>
  <dcterms:modified xsi:type="dcterms:W3CDTF">2025-04-22T06:43:46Z</dcterms:modified>
</cp:coreProperties>
</file>